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FECDE-E4AC-419A-9EE0-EB6FE4057DA9}" type="datetimeFigureOut">
              <a:rPr lang="en-US" smtClean="0"/>
              <a:pPr/>
              <a:t>8/22/2012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B27-12FE-4A2E-8B63-0919E5430D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FECDE-E4AC-419A-9EE0-EB6FE4057DA9}" type="datetimeFigureOut">
              <a:rPr lang="en-US" smtClean="0"/>
              <a:pPr/>
              <a:t>8/22/2012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B27-12FE-4A2E-8B63-0919E5430D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FECDE-E4AC-419A-9EE0-EB6FE4057DA9}" type="datetimeFigureOut">
              <a:rPr lang="en-US" smtClean="0"/>
              <a:pPr/>
              <a:t>8/22/2012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B27-12FE-4A2E-8B63-0919E5430D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FECDE-E4AC-419A-9EE0-EB6FE4057DA9}" type="datetimeFigureOut">
              <a:rPr lang="en-US" smtClean="0"/>
              <a:pPr/>
              <a:t>8/22/2012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B27-12FE-4A2E-8B63-0919E5430D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FECDE-E4AC-419A-9EE0-EB6FE4057DA9}" type="datetimeFigureOut">
              <a:rPr lang="en-US" smtClean="0"/>
              <a:pPr/>
              <a:t>8/22/2012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B27-12FE-4A2E-8B63-0919E5430D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FECDE-E4AC-419A-9EE0-EB6FE4057DA9}" type="datetimeFigureOut">
              <a:rPr lang="en-US" smtClean="0"/>
              <a:pPr/>
              <a:t>8/22/2012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B27-12FE-4A2E-8B63-0919E5430D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FECDE-E4AC-419A-9EE0-EB6FE4057DA9}" type="datetimeFigureOut">
              <a:rPr lang="en-US" smtClean="0"/>
              <a:pPr/>
              <a:t>8/22/2012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B27-12FE-4A2E-8B63-0919E5430D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FECDE-E4AC-419A-9EE0-EB6FE4057DA9}" type="datetimeFigureOut">
              <a:rPr lang="en-US" smtClean="0"/>
              <a:pPr/>
              <a:t>8/22/2012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B27-12FE-4A2E-8B63-0919E5430D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FECDE-E4AC-419A-9EE0-EB6FE4057DA9}" type="datetimeFigureOut">
              <a:rPr lang="en-US" smtClean="0"/>
              <a:pPr/>
              <a:t>8/22/2012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B27-12FE-4A2E-8B63-0919E5430D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FECDE-E4AC-419A-9EE0-EB6FE4057DA9}" type="datetimeFigureOut">
              <a:rPr lang="en-US" smtClean="0"/>
              <a:pPr/>
              <a:t>8/22/2012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B27-12FE-4A2E-8B63-0919E5430D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FECDE-E4AC-419A-9EE0-EB6FE4057DA9}" type="datetimeFigureOut">
              <a:rPr lang="en-US" smtClean="0"/>
              <a:pPr/>
              <a:t>8/22/2012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B27-12FE-4A2E-8B63-0919E5430D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FECDE-E4AC-419A-9EE0-EB6FE4057DA9}" type="datetimeFigureOut">
              <a:rPr lang="en-US" smtClean="0"/>
              <a:pPr/>
              <a:t>8/22/2012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FDB27-12FE-4A2E-8B63-0919E5430DD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8.jpe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10" Type="http://schemas.openxmlformats.org/officeDocument/2006/relationships/image" Target="../media/image11.pn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2844" y="214290"/>
            <a:ext cx="2837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Bedroom</a:t>
            </a:r>
            <a:endParaRPr lang="en-US" sz="5400" b="1" cap="none" spc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1266" name="Picture 2" descr="http://s7v1.scene7.com/is/image/JohnLewis/12c_01_hi_052_01?$fash_product$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0" y="3000372"/>
            <a:ext cx="3810000" cy="381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4282" y="6429396"/>
            <a:ext cx="337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mtClean="0"/>
              <a:t>John Lewis Ercol Double Bed £750</a:t>
            </a:r>
            <a:endParaRPr lang="en-GB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print"/>
          <a:srcRect l="12079" t="10742" r="59370" b="16992"/>
          <a:stretch>
            <a:fillRect/>
          </a:stretch>
        </p:blipFill>
        <p:spPr bwMode="auto">
          <a:xfrm>
            <a:off x="4857752" y="2143092"/>
            <a:ext cx="3313179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1" name="Picture 7" descr="http://t2.gstatic.com/images?q=tbn:ANd9GcSE8VAeYrbMZeZeo3lgYBCHTKsyE0TOicloiJB6u3nw4RX7R-xT3uRQI_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7180357" y="5705490"/>
            <a:ext cx="1066800" cy="800100"/>
          </a:xfrm>
          <a:prstGeom prst="rect">
            <a:avLst/>
          </a:prstGeom>
          <a:noFill/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373" t="49805" r="63763" b="14062"/>
          <a:stretch>
            <a:fillRect/>
          </a:stretch>
        </p:blipFill>
        <p:spPr bwMode="auto">
          <a:xfrm>
            <a:off x="4527625" y="5357826"/>
            <a:ext cx="1357322" cy="1321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4556126" y="6286520"/>
            <a:ext cx="1373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mtClean="0"/>
              <a:t>Mister David</a:t>
            </a:r>
            <a:endParaRPr lang="en-GB"/>
          </a:p>
        </p:txBody>
      </p:sp>
      <p:pic>
        <p:nvPicPr>
          <p:cNvPr id="11277" name="Picture 13" descr="http://t0.gstatic.com/images?q=tbn:ANd9GcSM0ga21UHcW6opNfYW9nTTGpw-J2aPhTAFGPvAZO65-u0-lRc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214289"/>
            <a:ext cx="1071570" cy="1430601"/>
          </a:xfrm>
          <a:prstGeom prst="rect">
            <a:avLst/>
          </a:prstGeom>
          <a:noFill/>
        </p:spPr>
      </p:pic>
      <p:pic>
        <p:nvPicPr>
          <p:cNvPr id="11279" name="Picture 15" descr="http://t0.gstatic.com/images?q=tbn:ANd9GcTxv2QmjWTfniyaYoV02ZhkbanYWqD4bagCaC3Q8rmls5Dy20q5LQ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214290"/>
            <a:ext cx="1070191" cy="1428760"/>
          </a:xfrm>
          <a:prstGeom prst="rect">
            <a:avLst/>
          </a:prstGeom>
          <a:noFill/>
        </p:spPr>
      </p:pic>
      <p:pic>
        <p:nvPicPr>
          <p:cNvPr id="11281" name="Picture 17" descr="http://t2.gstatic.com/images?q=tbn:ANd9GcRdok7hDaC5iHRYrJatF2lZ1_OEotMVaIx0nuhSgjGK8f6y7OmV7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58148" y="214290"/>
            <a:ext cx="1070191" cy="1428760"/>
          </a:xfrm>
          <a:prstGeom prst="rect">
            <a:avLst/>
          </a:prstGeom>
          <a:noFill/>
        </p:spPr>
      </p:pic>
      <p:pic>
        <p:nvPicPr>
          <p:cNvPr id="4102" name="Picture 6" descr="http://t1.gstatic.com/images?q=tbn:ANd9GcSlfsKQAnzneVm6G9ZjFo7447Y8bIAiJIfLMt0eYeYBPMWQ-KaVX79ydseXc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71736" y="857232"/>
            <a:ext cx="2466975" cy="1847851"/>
          </a:xfrm>
          <a:prstGeom prst="rect">
            <a:avLst/>
          </a:prstGeom>
          <a:noFill/>
        </p:spPr>
      </p:pic>
      <p:pic>
        <p:nvPicPr>
          <p:cNvPr id="14" name="Picture 13" descr="wallpaper grey squares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714612" y="4214818"/>
            <a:ext cx="2571735" cy="11666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4.bp.blogspot.com/_GNeIz29AVag/TVAdDBE9L3I/AAAAAAAABFA/kNzQcRsF3xg/s1600/mobi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0"/>
            <a:ext cx="4071966" cy="4314498"/>
          </a:xfrm>
          <a:prstGeom prst="rect">
            <a:avLst/>
          </a:prstGeom>
          <a:noFill/>
        </p:spPr>
      </p:pic>
      <p:pic>
        <p:nvPicPr>
          <p:cNvPr id="13" name="Picture 12" descr="wallpaper grey squar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2214554"/>
            <a:ext cx="4643438" cy="2106460"/>
          </a:xfrm>
          <a:prstGeom prst="rect">
            <a:avLst/>
          </a:prstGeom>
        </p:spPr>
      </p:pic>
      <p:pic>
        <p:nvPicPr>
          <p:cNvPr id="15" name="Picture 14" descr="wallpaper wow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4643438" cy="2206247"/>
          </a:xfrm>
          <a:prstGeom prst="rect">
            <a:avLst/>
          </a:prstGeom>
        </p:spPr>
      </p:pic>
      <p:pic>
        <p:nvPicPr>
          <p:cNvPr id="14348" name="Picture 12" descr="http://www.territorialestates.com/carpet/CarpetCoronetSnazzyDriftwoodGre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4357694"/>
            <a:ext cx="2285992" cy="2285992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457733" y="5715016"/>
            <a:ext cx="3686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Living Room</a:t>
            </a:r>
            <a:endParaRPr lang="en-US" sz="5400" b="1" cap="none" spc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4340" name="Picture 4" descr="http://4.bp.blogspot.com/_EnINYFmNYj8/SqD51qgf9tI/AAAAAAAABKk/w-0wEfpyaxc/s400/ercol+chai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3429000"/>
            <a:ext cx="1773550" cy="2666992"/>
          </a:xfrm>
          <a:prstGeom prst="rect">
            <a:avLst/>
          </a:prstGeom>
          <a:noFill/>
        </p:spPr>
      </p:pic>
      <p:pic>
        <p:nvPicPr>
          <p:cNvPr id="14342" name="Picture 6" descr="http://www.ercol.com/mm5/graphics/00000001/382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CFA"/>
              </a:clrFrom>
              <a:clrTo>
                <a:srgbClr val="FDFC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4929198"/>
            <a:ext cx="2238375" cy="168592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 l="3843" t="41016" r="67606" b="18945"/>
          <a:stretch>
            <a:fillRect/>
          </a:stretch>
        </p:blipFill>
        <p:spPr bwMode="auto">
          <a:xfrm>
            <a:off x="3286116" y="1500174"/>
            <a:ext cx="262752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SC_02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2643182"/>
            <a:ext cx="2881299" cy="2160975"/>
          </a:xfrm>
          <a:prstGeom prst="rect">
            <a:avLst/>
          </a:prstGeom>
        </p:spPr>
      </p:pic>
      <p:pic>
        <p:nvPicPr>
          <p:cNvPr id="2056" name="Picture 8" descr="http://farm5.static.flickr.com/4049/4329766350_443c2116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57430"/>
            <a:ext cx="2214578" cy="1807096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214282" y="285728"/>
            <a:ext cx="46632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Guest Bedroom</a:t>
            </a:r>
            <a:endParaRPr lang="en-US" sz="5400" b="1" cap="none" spc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2" name="Picture 4" descr="http://29.media.tumblr.com/tumblr_lkpsehlGH91qdtxlwo1_5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23420"/>
            <a:ext cx="2857488" cy="2434580"/>
          </a:xfrm>
          <a:prstGeom prst="rect">
            <a:avLst/>
          </a:prstGeom>
          <a:noFill/>
        </p:spPr>
      </p:pic>
      <p:pic>
        <p:nvPicPr>
          <p:cNvPr id="2054" name="Picture 6" descr="http://www.designwagen.com/wp-content/uploads/2010/03/1950s-1960s-Minimalist-Living-Room-Furniture-Ponza-Chai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4424375"/>
            <a:ext cx="3241171" cy="2433625"/>
          </a:xfrm>
          <a:prstGeom prst="rect">
            <a:avLst/>
          </a:prstGeom>
          <a:noFill/>
        </p:spPr>
      </p:pic>
      <p:pic>
        <p:nvPicPr>
          <p:cNvPr id="2058" name="Picture 10" descr="Bedroom (1961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142984"/>
            <a:ext cx="2442325" cy="1143008"/>
          </a:xfrm>
          <a:prstGeom prst="rect">
            <a:avLst/>
          </a:prstGeom>
          <a:noFill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7" cstate="print"/>
          <a:srcRect l="13726" t="22461" r="62665" b="30664"/>
          <a:stretch>
            <a:fillRect/>
          </a:stretch>
        </p:blipFill>
        <p:spPr bwMode="auto">
          <a:xfrm>
            <a:off x="6072166" y="214290"/>
            <a:ext cx="307183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 descr="http://housetohome.media.ipcdigital.co.uk/96%7C00000c7b3%7C7a86_orh550w550_wallpaper-scandiliving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29190" y="1285860"/>
            <a:ext cx="1714512" cy="1714512"/>
          </a:xfrm>
          <a:prstGeom prst="rect">
            <a:avLst/>
          </a:prstGeom>
          <a:noFill/>
        </p:spPr>
      </p:pic>
      <p:pic>
        <p:nvPicPr>
          <p:cNvPr id="2063" name="Picture 15" descr="http://housetohome.media.ipcdigital.co.uk/96%7C00000fe31%7C0c11_orh550w550_Little-trees-wallpaper-Petter-Skogstad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29488" y="2857496"/>
            <a:ext cx="1714512" cy="1714512"/>
          </a:xfrm>
          <a:prstGeom prst="rect">
            <a:avLst/>
          </a:prstGeom>
          <a:noFill/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704" t="44141" r="45608" b="14843"/>
          <a:stretch>
            <a:fillRect/>
          </a:stretch>
        </p:blipFill>
        <p:spPr bwMode="auto">
          <a:xfrm>
            <a:off x="4572000" y="3071810"/>
            <a:ext cx="2432294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6357950" y="4429132"/>
            <a:ext cx="977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mtClean="0"/>
              <a:t>Ikea bed</a:t>
            </a:r>
            <a:endParaRPr lang="en-GB"/>
          </a:p>
        </p:txBody>
      </p:sp>
      <p:pic>
        <p:nvPicPr>
          <p:cNvPr id="13" name="Picture 6" descr="http://t1.gstatic.com/images?q=tbn:ANd9GcSlfsKQAnzneVm6G9ZjFo7447Y8bIAiJIfLMt0eYeYBPMWQ-KaVX79ydseXcA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77025" y="5010149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85" name="Picture 25" descr="http://t1.gstatic.com/images?q=tbn:ANd9GcTC4_44F3Rm74o2FA0-lPOGzWZTPl8teXAEpu5okrkGAQ5BtYV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4214818"/>
            <a:ext cx="1266675" cy="1805685"/>
          </a:xfrm>
          <a:prstGeom prst="rect">
            <a:avLst/>
          </a:prstGeom>
          <a:noFill/>
        </p:spPr>
      </p:pic>
      <p:pic>
        <p:nvPicPr>
          <p:cNvPr id="15373" name="Picture 13" descr="Scheurich 248-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4786322"/>
            <a:ext cx="892965" cy="119062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142844" y="214290"/>
            <a:ext cx="54972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Study/Front Room</a:t>
            </a:r>
            <a:endParaRPr lang="en-US" sz="5400" b="1" cap="none" spc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5362" name="Picture 2" descr="http://2.bp.blogspot.com/-d59hXBqk52c/T7zwIL7yp1I/AAAAAAAABt0/HAP-JGRII6c/s1600/decor_katja03.jpg"/>
          <p:cNvPicPr>
            <a:picLocks noChangeAspect="1" noChangeArrowheads="1"/>
          </p:cNvPicPr>
          <p:nvPr/>
        </p:nvPicPr>
        <p:blipFill>
          <a:blip r:embed="rId4" cstate="print"/>
          <a:srcRect r="29231" b="42019"/>
          <a:stretch>
            <a:fillRect/>
          </a:stretch>
        </p:blipFill>
        <p:spPr bwMode="auto">
          <a:xfrm>
            <a:off x="214282" y="4357694"/>
            <a:ext cx="3286116" cy="2267214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 cstate="print"/>
          <a:srcRect l="12628" t="12695" r="62116" b="14062"/>
          <a:stretch>
            <a:fillRect/>
          </a:stretch>
        </p:blipFill>
        <p:spPr bwMode="auto">
          <a:xfrm>
            <a:off x="5857852" y="1500150"/>
            <a:ext cx="328614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5" name="AutoShape 5" descr="data:image/jpeg;base64,/9j/4AAQSkZJRgABAQAAAQABAAD/2wCEAAkGBhQSERUUExMVFRUWGBgYGBgVGBoYGhgaFxoYGhkWGRgXHSYgGhsjGhcXHy8iJCcpLCwsFR4xNTAqNSYrLCkBCQoKDgwOGg8PGikcHBwpKSkpKSkpKSkpLSwpKSkpKSkpKSkpLCkpKSkpLCkpLCwpKSksKSkpLCkpLCkpLCwsLP/AABEIAM0A9QMBIgACEQEDEQH/xAAbAAACAwEBAQAAAAAAAAAAAAAABAMFBgIBB//EAD4QAAEDAgQDBQYEBAYCAwAAAAEAAhEDIQQSMUEFUWEGInGBkRMyobHB8CNC0eEUUnLxFRYzYoKSorJDc8L/xAAZAQEBAQEBAQAAAAAAAAAAAAAAAQIDBAX/xAAhEQEAAwACAwEBAAMAAAAAAAAAAQIRAxIEITFRQRMigf/aAAwDAQACEQMRAD8A+GoQhAIQhAIQhAIQhAIQhAIQhAIQhAIQhAIQhAIQhAIQhAIQhAIQhAIQhAIQhAIQhAIQhAIQhAIQhAL1omwXi2fZPgXs2jEVGyT/AKbT/wCxUmcWI15wfsEHM9piH5AbhojTqefRWDOzuAGz3xyJumsUXPcC90jZo0XrHNEw0Sse5dPUPKXAcFlH4JHOTdLnhmDbP4IcPO3opcRWdeIHzKXLgDJkE9UEZ4XgSZ9k7qJNvCClsVwHCOjJnYDuT+spp7mzDSed9FMMOI7wnkR8k9npSYnsfTHu194uPqlMV2NrtPdyvB3af10V22lnqRIDRsbX5eKnq0DMS7y0TZTIY3FcFrUxL6TwOcSPUWSK+hM4nUpgtEEHQEz6SuMdRwtVkvohh5ssQfLVa7J1YBC1mL7Dh0HD1Q+fyu1HmFRcR4FWoH8Sm5o5xI9QrrMxhBCEKoEIQgEIQgEIQgEIQgEIQgEIQgEIQgEITvB+FuxFVtNu/vH+Vu5KC07J8C9q/wBpUH4bOf5nbDw5rXYl1hJtsApKz2Ug2lSb3GiL/fNIY+uHADbUrEzrpHpNTo5hJcY2j5KM0SbDUIwDt3Q0bfqmvaAEdb/YQJ06d+9P1UrsG3ZxgjcfBWAeBE3HheVGcW0PGVptEjmN0Cn+GibkgD1PgpxRa42Do6z9wpatUVJLQQ6bA/cKAOLATcgWMnffyQQVsKDfJfp+u6kZDWiYgbxf7lWeHGZsAAToDpFrqvr4B7Xd0jn68ggiqvDi2WEjeRCgHDgZicu2v0U1fEPILXCXHQ2U1NoLAIIiCYtfewUFaymWGGhwIMiLeqed2jcQG1GOMag3tvqmcXSaWyIEaRr8UozDQC4z4G/yTDUOL4Bg8Q2WZmPO7dJ2lukLKcV7MVaJ0zt5tHzGy04A9oQBB1t9eSsKLy1smCTryKuyZD5ghfQeI9ncNWZb8J/MGx6Ec1icfwupRMPaRyOxWoliYwohCFUCEIQCEIQCEIQCEIQCEIQC3fAsB7DCZtKlW5MXA2H181mezfDva125hLGd5/gNvNfQjiGxqDMQPoFmfxuv6rqvuAn03KXc0ONtPmm6zd3e6I/dS4OHthogHQlRXlFoa6X+QXTMODJBuLjyRWa0ECCY1K6qNcCIblGgjf8AdBY0CN+Xvc0lXxDXO7oy7Tb5FO4TBOebSIGk894KidhcrXaE3Pj+6LCSlhhAG/x6/RL4nBgZY5kX32N+i5ouzNdLi2BA8/jqpKfDs3dBgRJ1tGjhPmoOzXLcoE2taDbcryrWG9yfX4aKN1N1JuuZwgbafRTYHF0wbyXO5i0G/wCiphZnDpeST58rKOrhnMJIdM+h81bsxLHkj3bm1vJQ1KuYENbImxAnpHREVTqOZudt58UviK2WG3DjrBtCexVB1Fwk912s3gi/JOU8BTLBaZkgkfDogo6ROcuBJ8Qiswm4HmD9E3iKYDwWt6GOl91wyv3pEZSL3/ZQJPpNYc0meeo8eimZjcwLa8PZHkOi8xdwQLfVA4WHNBzyDqFGoVXE+xge01MKZ50zr/x/dZJ7CCQQQRqDYr6HndSGZhiLXvbkoeK8FbjW52AMrDUfzRsf1Vi38lJrvuGAQpMRh3McWvBa5pgg7FRro5BCEIBCEIBCEIBCFPgcMalRjB+ZwH6/BBtOz2AdRwgfkJfVuNLDafK/mu8JVdTJJY4kjxjmmOIYx5IptMNaIEbRZL0WmRmJFvWNLLnrq7OMa6zpAOsjTnon2Y9rWjLExAsQlcDUObLuefmmn0RIOw1CqGeHYsvdoC431sITX8M1pky5xMRy+4Sz6VPLDQNtNvNLjDEHuOI85XK/LWk5L08PjX5YmatDRcWZptbly0v4FVmIxBdLbg2i9z16qOm6oPdqTYTP7+XqvDUez3qYO4I38wdF0ie0bDhas1mYn7Dqtg8tzAcfG65w9csDrCdNdiNVxVxrHg5g5p6XHhe68wtdgB0mdTuOV1cQ8aYyd4ySLjXNyU3C2ZYa9oaRJaDBsSu2U6ecOflcCLaa6/RKcQrzUaSB1/2g6QRcSg6r0JBcLOJ921x0mynw9ABpaAfkq3F4UsbJfYmQBeOUTuucDRdJeSSSDEkifpKGO+IYTM4SRPrp4rgXAFxYHw9NV5iyRleXQSIy7dVxUp3BMAOERJiRzQSV8KDaSQdxqVX4nhsG5dPlKdwp72W4Ivc7bCy74jhC4TY2N27fVBWfwzRAdmMcp9SucXVa0gMkW3NlLgaoAlshxOh5bieSbxLAGy6wOo8VAkxzsvfHhAnxE8lzSxpY7SY3U1GkQ3MyXCbifoua2BkB1/LadZCkwsSru23DG1WNxVMCdHgfOOixC+u4bh4NPJUFspBjcGLr5ZxPCeyqvZ/K4jy2W6z+sWj+wVQhC0wEIQgEIQgFqeweFHtKlV3u02x4F9gfQFZZarhEswRO1SofPKANfGVJWPrSvwuZprZe5z531jl1SVOqyXDNro4i3Re4PtXVa1re6WtAEEbBN0OLYaofxMPBnVhgellMbL4Zze7pJsYOkaK5p0Qxrg4i48Ur2mw1Om9jKTA3uyY6m3yVawEiZI80xNP0KMQ4GxH15feqaaOirG13tII73Qp6nxEWlpkeHzleHm4r2v6h9rxPI4+PjyZ9nOFYeXOMiZi/jqvK1FzHRrJi+03kJejjWhxiWiNwDpeZkLx2OLn5i4TfaD019V7IjIiHyb27Wm36bGDJ1g21N9NxzUGOwdMFrWiSR+Xe+v3yUw4m4y5wGmkH1spsDlDHPJ7zrWuRtfcLTCpxPCi0B2g3nbzGqKGHeCIcJnQ6ep+qsuI44vytyxsZ1MXFkuB6rxc/PNLZD63h+HXl45tb/jnG417oD2XbYkSJ28PMIZxFh94OHgZ25SFPUaMtzpAA2gCQPioqUGkbDu9Bcjb6r10t2rE/r5vJTpaax7xz/FUxIEkG4zC42iSp6PDabwXNeA+NJt111MKvgH8sTpFt+ngpK3DYaDBB9RfTwCrCbFYbRxpmQBpf7suRiHA6CCNxF7QlzSItnc0iDE/oVA9jpmc3LeeoCBrBUA52QCTvHzSXG8zSGuBbreeX9l7TxVSic2UXEac/Be4vjXtPeYPLbnqsxMT8btS1fsGWu9mwHQEXjpF17SeTM3B9VHT41SygODwR4Eei5/xannkONzeRHn8lpzWBfkAudd9fCd1hu3eDLa4ds5tjpcaz6rXuxWe0g3/Ly5/RZ/tvSmkx5MkOgeBH9lIn2sx/qxaEIXRyCEIQCEIQC3mLx5GCw+HAAa1oeTFy5wkj1cT5rBrbcS1aBs1o9AAsy1VX0gnsLTJe0cyB6lL5VbdnsPnxFMf7gfS/0SGpWHaJ84h/SB6AJBgTXFnH2z5EHMdeW3whQsaqjtoVx2ao03VSarQ5jWOcZ0tFyN1Tgq04ecuGxD9zkpj/AJGT8AFSUuL/AIOo45DVpTpIDm+gMgJc8Eef9J7Ko/2OE/8AV0Fd4HgDqtPOHtEzAIO3guavZys38od/Sfobrl/lpua30tmk6/D6lP3qb2+LSFccGcS3IIuc1wIBEQZVVR4lWp2bUe3pmPylaXgnGXuw2INQg5coBIE9+RBgXXWGJ1V8ToHOHhk3cCW8rAG5uLKNmJpgXM87GVYjEipIkgbxpp8iqfFkNecrQQJE7SRHqCfguPJ49Lz2l6uHzOTjr0qszjaJAGZpze8HWA9doKiqhg7rTmB5EawIjzWee5XXBOz38RTe8vyBtgSLE7ydgPqumPNM/wBkvi8OWCxu4em913QfLMrZzRueu0+C4xPBK7ASWFwH5mHMP/HRKDGPBnNO17/NMXVlUwAdDpN7wVE2uyDAvqLX6SlXcUcQQQ0zysfI7Lx2N7oAbF77iJ2Wbbnpumdo34Yy7Lx9mmNr6TOo+pU2HZmEgt83AH0JldMwxgvyyIgEmwjV3x+C8HDS3f3D7Xmc1P8AFlZif4VFSn7MucxukXA13vsq3FcLaxoJJ1vGkHkm2VQ9pGUEXJ9TdQCsXi12iRfkOfyXvfCJ/wALDu462s6feqk7R4KcEXO1aQRfqAmKNNuYM30tsN0v2pcf4S2kx5SNlI+tT8YFCELq4BCEIBCEIJcKJe2dMw+YW34038SQABEW0tssRhffb/UPmF9GrNIeZIuQb3m6zLdVGBKaw9R1NwcJaRodFc4vDDOHExaLeo+qGUhUBAMkERv4pquT2jqu98U39XMafinMNxUO1wlJ/wDS1zfi0qL/AA0QC0Bzt2kRY/ELVYXhzcjLQYAlttAulK9nK9oqzf8AF4ae9h6jejah/wD0F5jeJ0/ZCnRY5oL87sxBJgQBKvO0HD2mjJJkEQd72iyy9Th74nbrb75qWjrONUt2jV7wjjNJlJrS6CNZB1JT1TjtKCRUaYBICxzsI8RLTfS2q5e2LHVeO3jVtO69McsxGPX1SSSdTf1Vzh+7w+od31Wj0AKoZWmw5oVMEyka7abw4vOYGJMiD5RdepxlR4fEEWnVN18ecobMhulo9V3/AJff+R9Gp/TUbJ8nQn6vC3ilHsHZgT+UkEHkQtQzLNFXuHrEcOqDnVAHoCfkqWph3N95rm/1Aj5q1xgy4GgJ9973x0HdBUWVbhS/MPZ5s22SZ+CarcUqgxVa1xG1VgJ9SJ+KtOxzDFQ+An1MfJX1WmHe8A7xAPzXjv5PS/XHevF2rrGUsbSPvYdvjTe9vwcXBWnAsBhK78hbVBgkS9sW6hoK57SYGmxrXNaGkmO6Imyh7KH8cnlTf8l6OO8XjYcr16+lJimgPcG+7JidYmy5GKe0QHEDoT8l48KJy2gqYt1yDE6wApcPgMR7LOxhdTeSLDMbam1xv6JWoFY8P4pUGGrUg6A1ucEa3c0OE9ZUwcPwVVt/ZVQbkEsMmdR3VVdpMQ7+GIc3KczRFwfOfBFOu5ps4jwJHyS3arEuNGmHElznEyTJIaIGvis57XfTLIQhdHIIQhAIQhB3RdDgeRBX07EPYHGYbYFp6+fVfLl9BxDQ7ISbGm0/ALMt1QVcUHAZnXBJ5glPYTiDWsytPeNp09fBLtoXgNABtvPhOynpU7w4AGwB9FGlkziWYaiwAsRcwttQpwAFj6XCqRAGUEnUi3WyjdXqU+5Tq1ADaA6RP0sulLdXHkp3+LntFW7wbaGtLncpJgSOeqr6VBzmtl3diDAN5+9EhSw9V2YNdJGodqZ3uL+q7biMRT0m1tAY9Fm07Ot1r1jDeNa5pDiT3AMuoBjfrql6mJc8gvvYyCNz6z+6gqY2qbvaTcG4IFlI/izSADT0/wB0xyiyjSw/y4HBzjbkG2g9VV0sA0kguIN9pGu9wmf8fOUgOInny+N1HTxDS0C0yL+Y1ugucH2UpupMcSc5EnkZ0ttaFHxngpo0s9IuYWxMPdcFabDsGUZdIERdVvaTEtbSym5fYAa+PzXpmsRV5IvabMo3juKb/wDLU8+9/wCwKTxvEalUjO6cogWAgdAAmsbRMaOnYnb+869F7TxAtmGYQdpg/fNebXrc8M446iC0AEEzdP8A+bXfyD1UAwzCQ3L5kC56FdVeGsaLgztBjToVynipM7Me24vaPWoOLcVNbLaA35lWHY7CF76pAmKTh5u0HiYXXB+BMqS5wJEjKCdYmQYV23huUfhNFIke8wlvhMa+a9FOHK+nC/NG5LBVaJbYiCNjY/FLuC0FbjOJa8tc8vAJF2hwMGNwk38beDdtKf8A6mfostqZ6YwNF2SuQDl9ncxb32Jp3aKoJgUx4U2fok8XxirUGV9RxB1bNrdBZRVeG3VV2pry9jP5W38Tf5Qr+jgXkglpA5mwWU45iQ+u8jSYHgLKR9LfCCEIW3MIQhAIQhALecHw4qYek6TZuUnllJH0WDWv7MV5wzmyQWv+Bi5+KktV+rLGV4IDSYjTx3TgwjozHQRF0k6kAyROp9I1V1hsPmY0GHDLofD5rLSIV3GnmMd609DaI8l5TYG6APn18fmu8Thu8R+UaC++oldU8C7KCDb0+KonwNJxYbXFwRp4HmuWvdJkSCTPjzU7sO5gAG426/PcKPC4Z18rhpF766woJjiolovGvJLOoh0AXB35RrPyXtKm5joI116+aew9MgwAI1AJn/sUC9fhbfZk5G5tBEg21KUZwth1NRvgAR+6tIeczCJG19PAhS4um1lID8xsCeuyoqaWFfTzCnWLb6SWgzvaQoantpzO799TcyPimw8m4EbTFlJTomHNkH9df2V2UwmMa55lwiREXAPI+SjpOpsJDna76gg7mNU5hq+jXkhguRe8bdeSkx2GolwaGiSBLhtzsEVyKTHss5kj/dHzUOJoOGUyDbYz9bKBnDmkkZo1jrC7PDXhstdI9FBqeCtApCPDxOs/FWFZ8NLj+UT6XWN4fxetSGWA5szHjyhTY7tG97cuQtG69MXiIeWeOZs5bg3e0u6D05m+3mq3HUTuJdEfHVDuMEOJy7RrHn6fNRUeKCSXtLgRAg6fdl5nqJ16RbAcImLEahMYujBaA6B0tHReYzijHZbOMc+S4xr/AGhaKZBjksysPOLYs08PUcLiLeJt8186Wm7W4wAMoNM5bu8dh8ysytVYtPsIQhaZCEIQCEIQCu+yuLy1HM/nHxF/lKpExw/E+zqsfyInw3+EqSsfX0ZjIZDoj43UmExvs3RlOlvE6G6Vo43vBs2PLkrj2TbEx9baLLcosJVaWGZM6jWXHqmaVZzQIEN5G9zuFA9rm3a2312UWKrkN7xuqht+FiTmkbeMwunD2YbBudxsosNTkASTF7nRdVaoIM2btz9UHldzs3eLTPjbxXlBz2XG/p5rrCtDnXkDSdjKcr0/ZgtLpBFo5R8CioMGXON4ESZNgT9lOuw7agJgW2F/TkqnCMfII1+fRXdFpaCYhzjc6DyHVElWYihkecxOXWT8oUzWkskC2pPgoSz2tQsBg7gzHkUycM5lMgkR46wiqkiRmPWwU5qFrQY28T81AaMvG7dXa7LrE1w8RSsel7frZB0xpLc258l7gscWzo7aEs6qfZkCwsSTInw+9kp7SS02jp9bIq4wtAVL6a20jp+ykqEtGQiRzj6JbB44MbDRIF52CY9u6oJd7o0A1PUwiFa/D2wTaOo11S7cGwe+0XgiDFt9E7Wc55yNhpd7uY2nYTsTt1Sxou3BzCRlP3ogTqcPpuzFmYAfe6gGDFNpqudbLIP7oqU6gs0+9tuFQdp+LHKKAMxdxmfAffRZ++l+RrP4rEF7y46kqJCF0cghCEAhCEAhCEAhCEGw7MY4Pp5T7zLeW36eS0+ArOaD7S95E+HNfLsLinU3BzDBC1eB7UCo2HnK74FZxuJ1sGYprjF3N2I2UlPAZgXR3QQC7WJmB4wD6KnoPcB3SDOn1Fk/hOLOH4YAhz8xPWA0Dyj/AMikE+jtTDTECGiTI1I6gHVR4vDtOXI5xBB5c+S8dXAfnFrwJMCAoquIbJ708oAQMVa3dIg2ETFpCqcLVJf3yRE/cJ/EYpwuNYtF/gkDinTLok7wfj0UWDlPHuaRoW8/7JqrxQPEZdTe8f3CQo40vdENIG48FNUxTQf9IRzHzQP8MZBkETeJGvgpOJscWWAveDaPIearxxFoAJdAGgnlyTb+IhzQJu7SYNlUV1F/ePddHwPkpqddwgNYBuTv6JmpimMMSbxBsGgdIUb6wDbi/M79eqCt4pUIcJgtOsDdcUqod/ptiB3iYAhNYqqwtMgd0cyDKiwWEbkk5iTc357eCjTh+ZzcoaANDGviVJQxvs4BBJ5c+RUT6+QOygAEwOa8o1Kjm+7e9zsoLGhWDzkfbOLTs6O766KPF8QljGZe/TLr/wAwdBy+TgT/AMikqlcNs9zcwFi0z4G2iVdxIOcDM9VuPbE+kfEuIMw9MvHvHY7nl5L5/Vqlzi46kyfNW3anFGpWk6RpsCLH4iVTJEYTOhCEKshCEIBCEIBCEIBCEIBCEILjs9xB7Ko7xywbbadVpq/EcpPTbyWFoVC10j7laGvVzAO/mAPqFqPiacxXHDYQ8COh+tl1S4zTLhNUNgbyPKVQVnk6lK1aSk0WLNu3H0jP4zSf6h8pXbKodo6fMeawDaaKhgwPVZmrXZ9JDQGSA4OGoH3cIw9dzjA06gg+Vrr5s3FPGj3DwJUtDG1MwOd//Y/qph2bfEYR+eNQDMmfRMU6YZd8bRG2qxvt6jp/Ef7sm5vvdI4gkZe8TLQdTupi9n0PG4prmtIfABv3kVOMU2xNWnY3l3L5rAjD63NgCP8AkAfqo8Vp6H11HwVxOzcY3tVhyIzyN4aTMJLE9saIj2THnnmIH/UfeqxSFcOy/wAV2sqERTaGDn7x9Sk3cYr1Peqvjxj5JTDvkwfX9eaebQEeK1WIZm0u6FUgzqef3r5p3D1rydBc+AuUqxqVx+LI7osPnutMlsdXzunx+JJ+qWQhYaCEIQCEIQCEI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67" name="AutoShape 7" descr="data:image/jpeg;base64,/9j/4AAQSkZJRgABAQAAAQABAAD/2wCEAAkGBhQSERUUExMVFRUWGBgYGBgVGBoYGhgaFxoYGhkWGRgXHSYgGhsjGhcXHy8iJCcpLCwsFR4xNTAqNSYrLCkBCQoKDgwOGg8PGikcHBwpKSkpKSkpKSkpLSwpKSkpKSkpKSkpLCkpKSkpLCkpLCwpKSksKSkpLCkpLCkpLCwsLP/AABEIAM0A9QMBIgACEQEDEQH/xAAbAAACAwEBAQAAAAAAAAAAAAAABAMFBgIBB//EAD4QAAEDAgQDBQYEBAYCAwAAAAEAAhEDIQQSMUEFUWEGInGBkRMyobHB8CNC0eEUUnLxFRYzYoKSorJDc8L/xAAZAQEBAQEBAQAAAAAAAAAAAAAAAQIDBAX/xAAhEQEAAwACAwEBAAMAAAAAAAAAAQIRAxIEITFRQRMigf/aAAwDAQACEQMRAD8A+GoQhAIQhAIQhAIQhAIQhAIQhAIQhAIQhAIQhAIQhAIQhAIQhAIQhAIQhAIQhAIQhAIQhAIQhAIQhAL1omwXi2fZPgXs2jEVGyT/AKbT/wCxUmcWI15wfsEHM9piH5AbhojTqefRWDOzuAGz3xyJumsUXPcC90jZo0XrHNEw0Sse5dPUPKXAcFlH4JHOTdLnhmDbP4IcPO3opcRWdeIHzKXLgDJkE9UEZ4XgSZ9k7qJNvCClsVwHCOjJnYDuT+spp7mzDSed9FMMOI7wnkR8k9npSYnsfTHu194uPqlMV2NrtPdyvB3af10V22lnqRIDRsbX5eKnq0DMS7y0TZTIY3FcFrUxL6TwOcSPUWSK+hM4nUpgtEEHQEz6SuMdRwtVkvohh5ssQfLVa7J1YBC1mL7Dh0HD1Q+fyu1HmFRcR4FWoH8Sm5o5xI9QrrMxhBCEKoEIQgEIQgEIQgEIQgEIQgEIQgEIQgEITvB+FuxFVtNu/vH+Vu5KC07J8C9q/wBpUH4bOf5nbDw5rXYl1hJtsApKz2Ug2lSb3GiL/fNIY+uHADbUrEzrpHpNTo5hJcY2j5KM0SbDUIwDt3Q0bfqmvaAEdb/YQJ06d+9P1UrsG3ZxgjcfBWAeBE3HheVGcW0PGVptEjmN0Cn+GibkgD1PgpxRa42Do6z9wpatUVJLQQ6bA/cKAOLATcgWMnffyQQVsKDfJfp+u6kZDWiYgbxf7lWeHGZsAAToDpFrqvr4B7Xd0jn68ggiqvDi2WEjeRCgHDgZicu2v0U1fEPILXCXHQ2U1NoLAIIiCYtfewUFaymWGGhwIMiLeqed2jcQG1GOMag3tvqmcXSaWyIEaRr8UozDQC4z4G/yTDUOL4Bg8Q2WZmPO7dJ2lukLKcV7MVaJ0zt5tHzGy04A9oQBB1t9eSsKLy1smCTryKuyZD5ghfQeI9ncNWZb8J/MGx6Ec1icfwupRMPaRyOxWoliYwohCFUCEIQCEIQCEIQCEIQCEIQC3fAsB7DCZtKlW5MXA2H181mezfDva125hLGd5/gNvNfQjiGxqDMQPoFmfxuv6rqvuAn03KXc0ONtPmm6zd3e6I/dS4OHthogHQlRXlFoa6X+QXTMODJBuLjyRWa0ECCY1K6qNcCIblGgjf8AdBY0CN+Xvc0lXxDXO7oy7Tb5FO4TBOebSIGk894KidhcrXaE3Pj+6LCSlhhAG/x6/RL4nBgZY5kX32N+i5ouzNdLi2BA8/jqpKfDs3dBgRJ1tGjhPmoOzXLcoE2taDbcryrWG9yfX4aKN1N1JuuZwgbafRTYHF0wbyXO5i0G/wCiphZnDpeST58rKOrhnMJIdM+h81bsxLHkj3bm1vJQ1KuYENbImxAnpHREVTqOZudt58UviK2WG3DjrBtCexVB1Fwk912s3gi/JOU8BTLBaZkgkfDogo6ROcuBJ8Qiswm4HmD9E3iKYDwWt6GOl91wyv3pEZSL3/ZQJPpNYc0meeo8eimZjcwLa8PZHkOi8xdwQLfVA4WHNBzyDqFGoVXE+xge01MKZ50zr/x/dZJ7CCQQQRqDYr6HndSGZhiLXvbkoeK8FbjW52AMrDUfzRsf1Vi38lJrvuGAQpMRh3McWvBa5pgg7FRro5BCEIBCEIBCEIBCFPgcMalRjB+ZwH6/BBtOz2AdRwgfkJfVuNLDafK/mu8JVdTJJY4kjxjmmOIYx5IptMNaIEbRZL0WmRmJFvWNLLnrq7OMa6zpAOsjTnon2Y9rWjLExAsQlcDUObLuefmmn0RIOw1CqGeHYsvdoC431sITX8M1pky5xMRy+4Sz6VPLDQNtNvNLjDEHuOI85XK/LWk5L08PjX5YmatDRcWZptbly0v4FVmIxBdLbg2i9z16qOm6oPdqTYTP7+XqvDUez3qYO4I38wdF0ie0bDhas1mYn7Dqtg8tzAcfG65w9csDrCdNdiNVxVxrHg5g5p6XHhe68wtdgB0mdTuOV1cQ8aYyd4ySLjXNyU3C2ZYa9oaRJaDBsSu2U6ecOflcCLaa6/RKcQrzUaSB1/2g6QRcSg6r0JBcLOJ921x0mynw9ABpaAfkq3F4UsbJfYmQBeOUTuucDRdJeSSSDEkifpKGO+IYTM4SRPrp4rgXAFxYHw9NV5iyRleXQSIy7dVxUp3BMAOERJiRzQSV8KDaSQdxqVX4nhsG5dPlKdwp72W4Ivc7bCy74jhC4TY2N27fVBWfwzRAdmMcp9SucXVa0gMkW3NlLgaoAlshxOh5bieSbxLAGy6wOo8VAkxzsvfHhAnxE8lzSxpY7SY3U1GkQ3MyXCbifoua2BkB1/LadZCkwsSru23DG1WNxVMCdHgfOOixC+u4bh4NPJUFspBjcGLr5ZxPCeyqvZ/K4jy2W6z+sWj+wVQhC0wEIQgEIQgFqeweFHtKlV3u02x4F9gfQFZZarhEswRO1SofPKANfGVJWPrSvwuZprZe5z531jl1SVOqyXDNro4i3Re4PtXVa1re6WtAEEbBN0OLYaofxMPBnVhgellMbL4Zze7pJsYOkaK5p0Qxrg4i48Ur2mw1Om9jKTA3uyY6m3yVawEiZI80xNP0KMQ4GxH15feqaaOirG13tII73Qp6nxEWlpkeHzleHm4r2v6h9rxPI4+PjyZ9nOFYeXOMiZi/jqvK1FzHRrJi+03kJejjWhxiWiNwDpeZkLx2OLn5i4TfaD019V7IjIiHyb27Wm36bGDJ1g21N9NxzUGOwdMFrWiSR+Xe+v3yUw4m4y5wGmkH1spsDlDHPJ7zrWuRtfcLTCpxPCi0B2g3nbzGqKGHeCIcJnQ6ep+qsuI44vytyxsZ1MXFkuB6rxc/PNLZD63h+HXl45tb/jnG417oD2XbYkSJ28PMIZxFh94OHgZ25SFPUaMtzpAA2gCQPioqUGkbDu9Bcjb6r10t2rE/r5vJTpaax7xz/FUxIEkG4zC42iSp6PDabwXNeA+NJt111MKvgH8sTpFt+ngpK3DYaDBB9RfTwCrCbFYbRxpmQBpf7suRiHA6CCNxF7QlzSItnc0iDE/oVA9jpmc3LeeoCBrBUA52QCTvHzSXG8zSGuBbreeX9l7TxVSic2UXEac/Be4vjXtPeYPLbnqsxMT8btS1fsGWu9mwHQEXjpF17SeTM3B9VHT41SygODwR4Eei5/xannkONzeRHn8lpzWBfkAudd9fCd1hu3eDLa4ds5tjpcaz6rXuxWe0g3/Ly5/RZ/tvSmkx5MkOgeBH9lIn2sx/qxaEIXRyCEIQCEIQC3mLx5GCw+HAAa1oeTFy5wkj1cT5rBrbcS1aBs1o9AAsy1VX0gnsLTJe0cyB6lL5VbdnsPnxFMf7gfS/0SGpWHaJ84h/SB6AJBgTXFnH2z5EHMdeW3whQsaqjtoVx2ao03VSarQ5jWOcZ0tFyN1Tgq04ecuGxD9zkpj/AJGT8AFSUuL/AIOo45DVpTpIDm+gMgJc8Eef9J7Ko/2OE/8AV0Fd4HgDqtPOHtEzAIO3guavZys38od/Sfobrl/lpua30tmk6/D6lP3qb2+LSFccGcS3IIuc1wIBEQZVVR4lWp2bUe3pmPylaXgnGXuw2INQg5coBIE9+RBgXXWGJ1V8ToHOHhk3cCW8rAG5uLKNmJpgXM87GVYjEipIkgbxpp8iqfFkNecrQQJE7SRHqCfguPJ49Lz2l6uHzOTjr0qszjaJAGZpze8HWA9doKiqhg7rTmB5EawIjzWee5XXBOz38RTe8vyBtgSLE7ydgPqumPNM/wBkvi8OWCxu4em913QfLMrZzRueu0+C4xPBK7ASWFwH5mHMP/HRKDGPBnNO17/NMXVlUwAdDpN7wVE2uyDAvqLX6SlXcUcQQQ0zysfI7Lx2N7oAbF77iJ2Wbbnpumdo34Yy7Lx9mmNr6TOo+pU2HZmEgt83AH0JldMwxgvyyIgEmwjV3x+C8HDS3f3D7Xmc1P8AFlZif4VFSn7MucxukXA13vsq3FcLaxoJJ1vGkHkm2VQ9pGUEXJ9TdQCsXi12iRfkOfyXvfCJ/wALDu462s6feqk7R4KcEXO1aQRfqAmKNNuYM30tsN0v2pcf4S2kx5SNlI+tT8YFCELq4BCEIBCEIJcKJe2dMw+YW34038SQABEW0tssRhffb/UPmF9GrNIeZIuQb3m6zLdVGBKaw9R1NwcJaRodFc4vDDOHExaLeo+qGUhUBAMkERv4pquT2jqu98U39XMafinMNxUO1wlJ/wDS1zfi0qL/AA0QC0Bzt2kRY/ELVYXhzcjLQYAlttAulK9nK9oqzf8AF4ae9h6jejah/wD0F5jeJ0/ZCnRY5oL87sxBJgQBKvO0HD2mjJJkEQd72iyy9Th74nbrb75qWjrONUt2jV7wjjNJlJrS6CNZB1JT1TjtKCRUaYBICxzsI8RLTfS2q5e2LHVeO3jVtO69McsxGPX1SSSdTf1Vzh+7w+od31Wj0AKoZWmw5oVMEyka7abw4vOYGJMiD5RdepxlR4fEEWnVN18ecobMhulo9V3/AJff+R9Gp/TUbJ8nQn6vC3ilHsHZgT+UkEHkQtQzLNFXuHrEcOqDnVAHoCfkqWph3N95rm/1Aj5q1xgy4GgJ9973x0HdBUWVbhS/MPZ5s22SZ+CarcUqgxVa1xG1VgJ9SJ+KtOxzDFQ+An1MfJX1WmHe8A7xAPzXjv5PS/XHevF2rrGUsbSPvYdvjTe9vwcXBWnAsBhK78hbVBgkS9sW6hoK57SYGmxrXNaGkmO6Imyh7KH8cnlTf8l6OO8XjYcr16+lJimgPcG+7JidYmy5GKe0QHEDoT8l48KJy2gqYt1yDE6wApcPgMR7LOxhdTeSLDMbam1xv6JWoFY8P4pUGGrUg6A1ucEa3c0OE9ZUwcPwVVt/ZVQbkEsMmdR3VVdpMQ7+GIc3KczRFwfOfBFOu5ps4jwJHyS3arEuNGmHElznEyTJIaIGvis57XfTLIQhdHIIQhAIQhB3RdDgeRBX07EPYHGYbYFp6+fVfLl9BxDQ7ISbGm0/ALMt1QVcUHAZnXBJ5glPYTiDWsytPeNp09fBLtoXgNABtvPhOynpU7w4AGwB9FGlkziWYaiwAsRcwttQpwAFj6XCqRAGUEnUi3WyjdXqU+5Tq1ADaA6RP0sulLdXHkp3+LntFW7wbaGtLncpJgSOeqr6VBzmtl3diDAN5+9EhSw9V2YNdJGodqZ3uL+q7biMRT0m1tAY9Fm07Ot1r1jDeNa5pDiT3AMuoBjfrql6mJc8gvvYyCNz6z+6gqY2qbvaTcG4IFlI/izSADT0/wB0xyiyjSw/y4HBzjbkG2g9VV0sA0kguIN9pGu9wmf8fOUgOInny+N1HTxDS0C0yL+Y1ugucH2UpupMcSc5EnkZ0ttaFHxngpo0s9IuYWxMPdcFabDsGUZdIERdVvaTEtbSym5fYAa+PzXpmsRV5IvabMo3juKb/wDLU8+9/wCwKTxvEalUjO6cogWAgdAAmsbRMaOnYnb+869F7TxAtmGYQdpg/fNebXrc8M446iC0AEEzdP8A+bXfyD1UAwzCQ3L5kC56FdVeGsaLgztBjToVynipM7Me24vaPWoOLcVNbLaA35lWHY7CF76pAmKTh5u0HiYXXB+BMqS5wJEjKCdYmQYV23huUfhNFIke8wlvhMa+a9FOHK+nC/NG5LBVaJbYiCNjY/FLuC0FbjOJa8tc8vAJF2hwMGNwk38beDdtKf8A6mfostqZ6YwNF2SuQDl9ncxb32Jp3aKoJgUx4U2fok8XxirUGV9RxB1bNrdBZRVeG3VV2pry9jP5W38Tf5Qr+jgXkglpA5mwWU45iQ+u8jSYHgLKR9LfCCEIW3MIQhAIQhALecHw4qYek6TZuUnllJH0WDWv7MV5wzmyQWv+Bi5+KktV+rLGV4IDSYjTx3TgwjozHQRF0k6kAyROp9I1V1hsPmY0GHDLofD5rLSIV3GnmMd609DaI8l5TYG6APn18fmu8Thu8R+UaC++oldU8C7KCDb0+KonwNJxYbXFwRp4HmuWvdJkSCTPjzU7sO5gAG426/PcKPC4Z18rhpF766woJjiolovGvJLOoh0AXB35RrPyXtKm5joI116+aew9MgwAI1AJn/sUC9fhbfZk5G5tBEg21KUZwth1NRvgAR+6tIeczCJG19PAhS4um1lID8xsCeuyoqaWFfTzCnWLb6SWgzvaQoantpzO799TcyPimw8m4EbTFlJTomHNkH9df2V2UwmMa55lwiREXAPI+SjpOpsJDna76gg7mNU5hq+jXkhguRe8bdeSkx2GolwaGiSBLhtzsEVyKTHss5kj/dHzUOJoOGUyDbYz9bKBnDmkkZo1jrC7PDXhstdI9FBqeCtApCPDxOs/FWFZ8NLj+UT6XWN4fxetSGWA5szHjyhTY7tG97cuQtG69MXiIeWeOZs5bg3e0u6D05m+3mq3HUTuJdEfHVDuMEOJy7RrHn6fNRUeKCSXtLgRAg6fdl5nqJ16RbAcImLEahMYujBaA6B0tHReYzijHZbOMc+S4xr/AGhaKZBjksysPOLYs08PUcLiLeJt8186Wm7W4wAMoNM5bu8dh8ysytVYtPsIQhaZCEIQCEIQCu+yuLy1HM/nHxF/lKpExw/E+zqsfyInw3+EqSsfX0ZjIZDoj43UmExvs3RlOlvE6G6Vo43vBs2PLkrj2TbEx9baLLcosJVaWGZM6jWXHqmaVZzQIEN5G9zuFA9rm3a2312UWKrkN7xuqht+FiTmkbeMwunD2YbBudxsosNTkASTF7nRdVaoIM2btz9UHldzs3eLTPjbxXlBz2XG/p5rrCtDnXkDSdjKcr0/ZgtLpBFo5R8CioMGXON4ESZNgT9lOuw7agJgW2F/TkqnCMfII1+fRXdFpaCYhzjc6DyHVElWYihkecxOXWT8oUzWkskC2pPgoSz2tQsBg7gzHkUycM5lMgkR46wiqkiRmPWwU5qFrQY28T81AaMvG7dXa7LrE1w8RSsel7frZB0xpLc258l7gscWzo7aEs6qfZkCwsSTInw+9kp7SS02jp9bIq4wtAVL6a20jp+ykqEtGQiRzj6JbB44MbDRIF52CY9u6oJd7o0A1PUwiFa/D2wTaOo11S7cGwe+0XgiDFt9E7Wc55yNhpd7uY2nYTsTt1Sxou3BzCRlP3ogTqcPpuzFmYAfe6gGDFNpqudbLIP7oqU6gs0+9tuFQdp+LHKKAMxdxmfAffRZ++l+RrP4rEF7y46kqJCF0cghCEAhCEAhCEAhCEGw7MY4Pp5T7zLeW36eS0+ArOaD7S95E+HNfLsLinU3BzDBC1eB7UCo2HnK74FZxuJ1sGYprjF3N2I2UlPAZgXR3QQC7WJmB4wD6KnoPcB3SDOn1Fk/hOLOH4YAhz8xPWA0Dyj/AMikE+jtTDTECGiTI1I6gHVR4vDtOXI5xBB5c+S8dXAfnFrwJMCAoquIbJ708oAQMVa3dIg2ETFpCqcLVJf3yRE/cJ/EYpwuNYtF/gkDinTLok7wfj0UWDlPHuaRoW8/7JqrxQPEZdTe8f3CQo40vdENIG48FNUxTQf9IRzHzQP8MZBkETeJGvgpOJscWWAveDaPIearxxFoAJdAGgnlyTb+IhzQJu7SYNlUV1F/ePddHwPkpqddwgNYBuTv6JmpimMMSbxBsGgdIUb6wDbi/M79eqCt4pUIcJgtOsDdcUqod/ptiB3iYAhNYqqwtMgd0cyDKiwWEbkk5iTc357eCjTh+ZzcoaANDGviVJQxvs4BBJ5c+RUT6+QOygAEwOa8o1Kjm+7e9zsoLGhWDzkfbOLTs6O766KPF8QljGZe/TLr/wAwdBy+TgT/AMikqlcNs9zcwFi0z4G2iVdxIOcDM9VuPbE+kfEuIMw9MvHvHY7nl5L5/Vqlzi46kyfNW3anFGpWk6RpsCLH4iVTJEYTOhCEKshCEIBCEIBCEIBCEIBCEILjs9xB7Ko7xywbbadVpq/EcpPTbyWFoVC10j7laGvVzAO/mAPqFqPiacxXHDYQ8COh+tl1S4zTLhNUNgbyPKVQVnk6lK1aSk0WLNu3H0jP4zSf6h8pXbKodo6fMeawDaaKhgwPVZmrXZ9JDQGSA4OGoH3cIw9dzjA06gg+Vrr5s3FPGj3DwJUtDG1MwOd//Y/qph2bfEYR+eNQDMmfRMU6YZd8bRG2qxvt6jp/Ef7sm5vvdI4gkZe8TLQdTupi9n0PG4prmtIfABv3kVOMU2xNWnY3l3L5rAjD63NgCP8AkAfqo8Vp6H11HwVxOzcY3tVhyIzyN4aTMJLE9saIj2THnnmIH/UfeqxSFcOy/wAV2sqERTaGDn7x9Sk3cYr1Peqvjxj5JTDvkwfX9eaebQEeK1WIZm0u6FUgzqef3r5p3D1rydBc+AuUqxqVx+LI7osPnutMlsdXzunx+JJ+qWQhYaCEIQCEIQCEI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5369" name="Picture 9" descr="http://something-special.ch/images/products/FID064-1-F400x50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5581663"/>
            <a:ext cx="1523984" cy="1276337"/>
          </a:xfrm>
          <a:prstGeom prst="rect">
            <a:avLst/>
          </a:prstGeom>
          <a:noFill/>
        </p:spPr>
      </p:pic>
      <p:pic>
        <p:nvPicPr>
          <p:cNvPr id="15375" name="Picture 15" descr="Scheurich 270-5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72132" y="4357694"/>
            <a:ext cx="857246" cy="1142995"/>
          </a:xfrm>
          <a:prstGeom prst="rect">
            <a:avLst/>
          </a:prstGeom>
          <a:noFill/>
        </p:spPr>
      </p:pic>
      <p:sp>
        <p:nvSpPr>
          <p:cNvPr id="15377" name="AutoShape 17" descr="data:image/jpeg;base64,/9j/4AAQSkZJRgABAQAAAQABAAD/2wCEAAkGBhQSERUUExQWFRQVGBcYGBQYGCAYGBcdHBgYGBwdGB0XHCgeGBkjHBwYHy8gIycpLCwsGB4xNTAqNSYsLCkBCQoKDgwOGg8PGikkHCQsLCwsLCwsLCwsLCwsLCwsLCwsLCwsLCwsLCwsLCwsLCwpLCwsLCwsLCwsLCwsKSwsKf/AABEIAMQBAQMBIgACEQEDEQH/xAAbAAABBQEBAAAAAAAAAAAAAAAEAAECAwUGB//EAE4QAAEDAQQEBg4HBwIFBQAAAAEAAgMRBBIhMQVBUWETInGBkfAGIzJCUlNzk6GxssHR0xQzVHKSo+EVJGKCotLxB0NEY4OzwiU01OLy/8QAGAEAAwEBAAAAAAAAAAAAAAAAAAECAwT/xAAjEQEBAAICAgIDAQEBAAAAAAAAAQIREjEDIUFREzJhIoEE/9oADAMBAAIRAxEAPwAXQmhrJJYp5pp3RzRuIZGC3jcS8ziuoXFxDxQOFbpyosngIPGy+Zb89KD/ANvL5SH2bSgyFksWIIPGy+Zb89SEEHjZfMt+ehQ1OAkYz6PB42XzLfnpGzweNl8y356GupyEAQYIPGy+Yb89LgYPGyeZb89UUUGOrl1ph66pAYIofGy+Zb89P9Hg8bJ5lvz0M1tU4Z6kARwMHjZfMt+em4CDxknmW/PVAYlRBr+Ah8ZJ5lvz1Jtnh8bL5lvz0LTBTaEgvNnh8ZL5lvz030eHxsvmW/PVICqhkDhUbSDuINCgxRgg8ZJ5lvz03AweNk8y356oc1NRGwJ4GHxknmW8nj0uBh8bL5lvz0OQmLUtgTwEPjJfMt+elwEPjZfMt+ehfcmRsCxBD42XzDfnpzBD42XzLfnoCW0hp2uoSG7aUHIMSOlW1r13IAkwQ+Nl8y356Qhg8bL5hvz0NRMQjZiRDB42XzLfnpCGDxsnmW/PQoCatPSgCjFAP92XzDfnqBhh8bL5lvz0CbReALRUG6anDA09ND/kYq1w96AIMMHjZfMt/wDkLYfoWx/s507bQ42gOA4Iljc5CBVgvOHEDnd3jdruXOkIpjf3Z/lYfYtCITPqUlK716lOkY+zj93l8pD7FoQ11Hwt/d5PKQ+zaELdVoVhikGqwNT0QCIVT3itKiudN27aOREEdfSgLdPERRz2U2FwqOTGoO8JhWbRdfdORqWndrHK0+gjYVRBbqMOs3nNaDt4R9OYDE7gU2i7D9KnbCJgWir7wxey7s1OrUNx21NaIvsk0M2GFk8RF1r3R0cK5l1HksAvElrtQ7oYquKdrYXtazE7BU5kmvS450GOKKbj+v6rD0bao63i5z35XrjzTc2jaNG4c9VuQPBGFecFvocAVFUSY9elW8GoliRqk6dzCmQCJ69KA0Zk/wArJ7SLWNFpLgy9tK8d52ZlAbV5M6QLIOmv4VH9tfwo0bZMijfWT+2P4fSmOl/4fSjQa19R4RZf7X/h69KY6X/h69KNGvtbu2N+5IPYy2E5chJWg2TDoWBPpIFwNCCA4YfxUrz4U50QNLYDi7Ouadnoo2byeqxf2v8Aw9elSGmj4KnRthrUxZgdeayRpw+D16U/7dd4I686Wqa6xt7RHuZGaahgDVx1u10//S0HMWZo97nRtDW9rYGipwyIxw7p3NvwW06PHpRaJAxYiGM/d3+Vh/7doTFiJYz93k8rF7E6UoZHB9apIrg96SNjQyFv7vJ5SH2bQhwjIPqJPKQ+zaEMtGZg1Sazl5kgU7WoBPOxCW14bmMTk0CrjyD34Aa6I9VyR1PXZrQHNSWmaKRkrCGPBIYwAGtRxr9RxhdrUZYjlRGntKTTFrHyMMbSD2kOYGucMzfFSQSRraK7SUc6x3nlx1YNG4ZnnOPIG7CoQWAVfUAgl1QciDTD0q+XotK7EJGCjhfHhDBw5WnPlbjuWvDiARlmqbFAWChxpkdo1E79R3gnWiws1GHXrVNcU6KJCRo3VIAJk9/akaLmjYK9CwLPYGvMhIx4R4zO3DWt5zuRZujRhJ5WT1hOdEFdoxg730n4qLbBH4PpPxWjPlzIYDFP4CI0O27eu4VpWpzz27AonRrKdz6T8VucB+612SD0tcEHcwSvo4zxoxng+kpv2czwR6fitAsTEdSls2LabA0SMF0YtkNBXEi7TXhr5qo0aNZQcUZDbsTWodtZkasly19xgdnKj2t4ox1D1J2+inYA6NZ4IT/s5ngtWhweCcxpbPTOGj2eAFOPRrPBbzhHsh3K6GPEY05ktnpm6PbWzRnuqRsOxowB/md00PgrYdEs3RkdbLHmaRsxODRgBh4R3+kZLadHnylTlTgQxIhsX7u/ykXsTqzgkQyDtD/KRezMplPTF4Hr1CSN4AdQklsaRhHaJPKQ+xOhaIuEdok8pD7M6HAXSxNRSDUwKkDyBATI6+hMQmLhUiuIpUawDWnT7kx69CAaCFrnvqAbrcNxDS+o2GtDzBIDd15lGz2lrL5dXjX2gAEkkR3AAG1JNQdW1ZsnZNA00JdtrcOumOaeromuz3KQWbZuyCBxAD6EmgvAtqdlSKV50a+dozIGQxO3D3qdGne69KiSk56pdKkad7BK/vQ7pVEyo0NrjN16Vn6Pf9Zl9a/3K8yIGxSYyeUf7lU6IY53X0oaV2NdiIawuIDRUnIDEre0V2NVD+FZUuaQ2h7gkEB2GBIJBplhvTk2SwyNbZnMPfMaRyi6fcrNAaHvODntDmnEMNRUb6Zfqh9N6PljY2803aBt8dzWmvZXeui0ZJi2mwK+MuQ3ZHN6c0I+yubexa/uXjXSlQdjsR04bsgy01r0H/UFgNnhGvhD7DviFwZsu8rDKSVpPcZ1qfWWPXxZRQYVwbgTqCNZM2gxGQ2bEBpCxkyRta51S2TVTIN9B1lMNCYDthy2bhvTutCb20+FbtCk2Zu0dIWX+xf+Y7o/VTGgx4x3XnUeja0U7fCHSFfFaGVHbAMc6hYrdBDw3q6zdjoc4C9JiQMkvRrdGFv0aNpILhGwUcQLpoBRrcy4cn8y6AsxWFoTRzfozJODq5zGkveciadwMabq05SukLMedTl2eKoR9elERxdpd5SP2JU3BotkfaX+Uj9mVRs2Zc64J0Ths9KdSbEhb2iTH/ci9mdDDBFQN7RJ5SH2Z0LRdrnOFVM0FzcK4P3UxZliFYFXPHUgUr3VRWng/rszzRAqioHPphg3MAeFsAB5VMyg60BLY+MQC9tLuBdXOu87FSbI7w39KKIMbJ2xm51o9MErvU70LipmcVv3B63Lu9A2VgkcZWuk7VMW1eWhrhDJiboq5tKg0xAxFTgjYINGhjWyWJ73AUJZaZQ3M0oHitc66t51XM5MdFcLa4aWzkWWB+F2/I3MVqDGcs6YjHLNdJaZBeJ/jZjhtbn8Vp2+LR74hGyyztDbxb+85F1KnjRurk3Dcubn0WK1o41c0Vw13QcwpuUpzGxqiYbR08qiZRtHSFmO0Y3YfR8FS7R439eZTDa3CimY6UjONo6Vj/QBvUho8b0yaRmG0dKDskmL/KO9yq/Zjdh9HwTWWxVvCrsHEAVypT9UxptaL0sIXFxFaildmNevIugsHZa0uz68640WDe7p38il+zt7un9E5nqaHF6RpLsuiNnfGS0uexzQK7szspnyga1k6A02wFrXOAIwxIA3ehcg3ReBxd0/opDRe93SpmertWnd9mmm2SOhYx7XBgLnEOBFXEADA50bX+ZcwbUPCWWdFDa7p/RUvsI8J3Sos3dnvQ60Sgyx6wGyjYMQ2lSNXTzo5rxQcg9S5rgKPZm4G9gThgAeua0myOwTuPoS+2u3FQktIbIxlCS7XXLCo9XpCazE0HXXyqGmIiGiRuBBAJ2AkAEbwSOlZfOjvqbHxsRNmZxh3WBGX6rC7HdOmVz2SjFrahzBiSXNaAW1pr1Eci6SzR8ZvdZjXToxCMpcezxsy6Zmh4f3SI3R9W3jONdXejGnSFv0FVi6IhpZIjdaO1t4zjU81Rh0rfuKcu1Yo3USxnaXffj9mRQDUVH9U778fsyqDZ3BpIq5yJKTc3CwcBJ9+L2Z9qHuouEDgJPKQ+zOhhRdjDRBoUJoqubhXus/5cqA4q5o68yrtNKt7k0vYOyyHLils9KWWfjvq2mDczXW/ep/RxVUutQY51GZhtQ3LvqHHn6ApM0q3Wx3SPioytXjIP0fZeMTTvJR0xSBRbYNylYtMxVxZJg1+V3IMcT32dK03oqPsgsozjtHNwfvescsstNJIpj0cNiGtWjhibtaOixrQirmdIx28y1m9k1k8Xafyv70FaOyGyuMl+Oel6K4W8EXUHBnjVdgb4dl3tNdVEuR3SE+gZWj6mY8kdT0VBHXBZlo0PaB3NlmIrricPUTVdrN/q+wjiwO52t90qxrb/qPfcHcG9tMKNwBxBx7bnlzV2rsxz8cnTC45VzjdGyinCQTMFTedwRoBTA1J251AAGNVQHNqQa4YaiMN7SQeVGTdlLnX+PPR/e36AYk0HbMqEinJsCybZbWvcXAOZUCoFMTrcauzccTvTyuN69FqwWWt6nrtQ1mtDGl4dUUeTWjiMhsB39CDdONr/R8Vd2OW0NmkriKPwJpTi1rnu9ORyLxx2Vo0WuMd96HfBTFsi8Mer3Im0abY2ONjpGRkti7YWl5rwYJvHg3tzqDUXschisi12hjb3/qHCVPcNY/fiHXA26P4aDLDJX+Irlq6aLbdH4belTgtDXm6xwc41NAcTQY69SxbEGPrekBN7MyY0uk4C9Qk0oK6zTWjdAsu2yEE8UuuEFwPdNfHiRhmUr49Dk1DZH+A7oQ79HSHJjqdd66/SWjqtF17Q0VLqHjEAV4pBqDyZ5K1kAAGLchQBw95TmAtebOIfKwNFcHnYMs+Ra8FlrSmwLG027gbSWhrTcdIBU96aFu3vaK+HsgcABdBw27qbVGUvweNjp4oaBPbLHwkTow66SBRxFcQQ7Ea8qLAZ2UvOAirTZU9NCrW9kkuqFwrrDSsuGS+UH6G0OLO+RzXuLiGNqQ3W5pwptocBq1mi24Bxm8UkXhrpsXK2a3zl14RvJ3jACurDCuROdFrWS02guHaoxiO7JpzgGqWUvyMdTpLQ4AscZpGKxNxPdH0Ch5yuhJxK5nQ8hFljumAMuDA/W0rtGBf6F05d61OfasekgOvSiWDtTtz2ezIhbyJY7tTvvs9mVRDUV3er4J1XU9f8pkjYsNOAk8pF7M6DMgV87nMsdokaK3HQuOGQ7c2u8AuBO6qxexkz257w18cbY23nuIxAGzaV1fG6w+dNEy1Q8pqW4Dvu6xGQ9K2NF2Kwl92W1yuNK4ERtqHBpFQK1xB5K7Fpyz6JjFQwyka3SPd6zRR+STqK4uNd3TsM2t7lp2v/TpUDE85Rv/AAk+5dDatM6Nma5os5jdjRzXHdTPnXKSxEE0cSNRBKqW5D1GlY7LJePa5O4kHcOzMbwBlmTQcpUW6MnOVnn808/+KEspdePGd3MnfHwHb9qHL3+G/wDEfii4Za+D5xrDRNo+zT+Zf/ahptGTkuAs8pLSyo4F5Le5dQ8Xi8Ug46jXWgTK/wAY/wDG4e9DvtEgrSV4qWk0e4E4gY0djgAMdlEp47/CucaTtGzDOGUf9N/9qHkhcM2PHKx3wQb7TL4yTzjv7lQ97zm555XH4pzC/wAHODHNNO5PQfgq3c/QUCQ7aekpXTtPSrmKeQu8NyrsU5YZLtOOS01aHYcUml4G6a6xjnihiDtPSUVZyaNF51ONk4jv37Cq/WFPdHv07KQQSwghoNYo8mgAd5jgNeaZulX0cKRAOpWkTG5U8Fo2BUXf4n/jO/eqyDXunfiPxU86riKbas+LHxqV4v6qErqvD+K0gh3FFBUOvVxJxqqJmYHF2vvj8VMDLE6tZ2cqOdHFoT9ksxDquFH0rhqGoY5H3lVydk85vYt41NWQFMBjkfeUC55rSp/EdvKpV3n8R+KfMuDP0vanzSmR+LnHZgKCgAwywVD43HGjjvofgtdzyKYnNvfHwhvUW2Y6ieRVM03B0H+mVpEbpw9wjBayl/i1Ic7K9SuBXeDS0Xj4/wAbfivK2WJ209JV8ejHHWek/FK5nMXp7dLw+Oi/E34rF0hpCN09b8ZHF4xNW5CuWGC5ezaFFcSTuqVqWGxNYQbrcwKuqaY7Csc8+U00xx1VeiZqWRjLzA7g6FhFHVxwxdnzbF0rnYnnXKaJkH0OPjMrweTm8bXkSRjvXUSnGm9Z5dqnSy91zRLD2p258fsyIO8iGO7U7ykfsSqYaN47/T8UyHu8qSk0dDQB7JI3YNlLYj/1I7QwdDiDzLybR1ofC6RtSCBdd00PpXp8EpbC9wzEkJ6BMfcuH7MLO2PSFoA7mTtjeR3G967PH7mqwz+2VHK68TjtB3VoT0gjmUn2sp7JpC7G6O63F16/dF7KhFcy3CtNuWuojz151ekbbGitHSvBmaKxtNH1IHJTG8TnqoMMccLrDN2ws3Ejm/RZMFqIbStBnn18I9JR/Y+wzWmrQbrWm8dlRQdJphy7Er69059RsxR0J+672XKkxLYdo+mO4jpwUTopR+SaXwrGMaEtTCBhtblngQuhOiCq5NEHej8mI4Vh2mPjHlQ7mrd/Zhdnu65qqTQxR+TEcKxCxMWLVdokqDtGFP8AJiXCsssUonAXcfCAxpU33YDajnaPKBdEA8A96XU3G+fSi5Sw5LKuvdelVuOXP60r3vUHOy661C1s5wPOkNXN6gq5jgef3qWzkHqCAi53GHKPWruvrQzjxhyj1q4OTpQznirRhUubhrweF1Gj+Dl0bHLcF+AFjrvFLhHMC6tMC50cj3E0r2sY5rlHNFWmmNW0PK4VRnYnMX2S2w1xjInbtoKxy83BF9eVaYzcqeWspa6qfRnB3RUEPaHAjWDUU5QRQphEp2a1cLZon62ksdTka6nMb6cDLLHBc+XbazVsQZn7vQioHAEVwNc6VKHLMQedXQTUp7sXKSZuh5P3OMXqdrAo5tK50DThX0roZX8Y8pHX/C5zRMtLHGQSO1NwIwPIQB6SeRb7zijLsselpf8AFFRntL/KM9mVZ7nokSdpd5SP2JVJ1G4kqOH69QkpCELe0yffi9mZcN2ZaPnltLZGxuuOEULX4Br3siaXAE0FaLuYh2l/34vZnVAaHs4N4q2ocMMWuu3bzCe5dTI6iAdS6PHlJfaMsdzTzcdjlqb3TAyvhyMaP6no2w9ib3uF+UAHPg2PmI9DWf1rsOxKyxs+ksdE4yt7iW6SRyupQ1wzxGRxWfa+yCYMLJZowK4AEPfrzEYNOcjWtJfLlf8AMZ8cJ3VOjuxWBoF+Nz3azNMGNH8sIJ6XFdBG5sbKRiz0afq2PIxy8GhJ241w3Lg7VpepwLjy4ejErOOknNeCHAb6A+sJXw539qqeTGdR6zG9ksBew0ILA5p7ppMjBQ7cDgRnzEC2226zQkiSdgcM2g3nA7C1gJGWteVxdkstJbryDIwtd3NDkQRdAuuBGzIkVxWMbUdqzn/mvzTvnnxHqVq7NrO3uGvfvdSNv/k7paFnxdmcZd20vDNkDGXvxT3vUF56Z96tihe/uWnlOA9K2ngwiL5cq9S7DnOtML3PNQ2S6xxpUi41xBugDAu2a6altS6KC4rsS01JZYHRmNsgvXgWuILcADeJacMBTLXnqNj/ANTWXw2SEtbXF7H3qfylor0ri8nizuV4z06cc8ZJyrel0UMqoeTRgR9ntrJYw+Nwc04Ag4YZjHEHcQCmkI64rn3W2ox5rABzLkrfEeHcAMAXD+orpNN9k0UJLcXv8FuFM+6Oo5YYnbRcbaNMXnSG43tjr2NSW/dOC7fFhnfbm8meM9LjG6uR1+tR4J2w9CANqOwKTpnDNtK8uK6OFZc4OljdQ4aildOHIs/6Vu9Km20N3hHCjnBV01GCsp16FS2OuRwS4Hl6UcRyWOGLfvN9oKXYNPwVtBkaRDK2SORxFG3Hg1xOFMsULJGQ9oqe+17AiI4zQYnIazsVT0m3boNEW0RxWhhIcRwcjAKi+6rWuuk66OeeQJTadIAoxxJzFDh6M1hCEnWekqyKwuOs9JUXGfLS52twaccMblQdXGrzilQnh0/tjcNza68MbwqCgbNokd9U860I4QBSg14DXylZXic2bRkwbZ2R3nNe1gaWkVB5K4jkqORbrnYk8vrXOaMwskZxB4NuNLwNeXFp6Odbzn4qcu1ReXhEtcOAf5SL2ZkAXomN/aHeUj9iZTDqm8NvoSUOH5OgJJBfFTgZPvxezMhmO1DrinZamcBLRzcJIamop3M6CFrb4TekaufcUXo2f2UttU1XFxMTaBrDJxQKUFGAEDLYCuRNmf3xA3AV9pehOkBacQdRps3b1y2lC2Opdlq2nk2rsw8+WfbDLxSdOfNkN8AmoIJx3Uw9IRbYgMgFANdeLni6aUDNbRWuOw7jj6FN84WlrORVJZATgQ0k0qcsfCply9RCPRbQ6jy4443CynMbxBU32hVvtinZ6jfdDo6JoIbaXuoMb8YA5S1rqdNd2tAv0q0HiQtpq4QukPQSGn8Kxn2k1rVMLRhTDky6NnJ0bEpj9i36ads0tLKKOdxfBaA1v4WgBA36JWWxzTGkcb3/AHWk9JAoFv2PsFluuknN0Na53BNN57qNLqVGDa0prOOSdzwwKY5ZDOwy2CFr5Jn8HDJ3Ot7y3AljThhi28cM86KGlOydzyRHJIGnUXNr0tY2nMuWNrJ6KDYBqA2BR4dZ3GcuWmst1rY1wr/kKHB7vf6kOydSbaFXO/SOEWkbj0JzMTQEkgCgxrQbBsCobOnE9c/16U+f8HBZQJNgLjgjdGRsd3RAzodp2bj11hStEgblgFW/pGvsmC6KNFTs/wAKXCyeB6/ggiS7HGmr49d6Vw7T0lLVVuCJXSFzSGdzXbrHXBTitT6CjARQbdiCewjGpwI1nLr6kmZDjbqV/VGqNxqstrx/tj0oiPSkg/2x6VjAb/SrGWcnb0qLiqZN06YkPeN6D8U50vIRS43Xhj8UDZLE0ULj6VqMYx4pgGjOlBe96yskaS7V2C0tEIjxY4Npudzajvz36luvONdpWSY2tD25VBc3LEd83YaOOGsB4AOC0Xytxo4UBONR8VORxfXClf16UVE793f5WL2Jistlqbqe38Q67UbFaW8A/jN+ti1jwJ96nRq+G61SVfDN2jpSS0bi7O0fRZsP92zav4LUgAwUyHQtGCIiyzeVs/sWvb1wQkdkccsttMP15l1cay5RFrNnX4pWu0G81xcS8ANZ/DvGu9vzx2gLtNEf6eskhbMbXDQgF7S9sXB/fMhOI5KbKroI9Ixss4fo0jgoiYHSNaGueYzi5zmgOrK0hwJO7crnjyx/1U3OX08wsnY7a5RxLNMRtuFrfxOAHpWzY/8ATe1OHbHwQ7nyXndELX+tdhonSXDl5tFoiY1js3SC85pcafWFoHFIyvHB2FRRW6V0THPddFMZbPsih4WRrxlS+WcW6b14BwGAycEv+E8p03o02eZ0d9sgwLZG9y9pFQRXnG4ghZ93eBz/AAXonZQyxXCzgZzLG910yyRRhta1aYyLwYTV101IoKEArmmaJY0iRj8gHGrLrWkipFHAVptyqMFW9T2nW6xoNHOdybTr5B/hHssTGjLHaQrZbW01JvP3sYKH+uvSFQdKxbHnmaOnErK8smuPDEbwrqd26g1Xjv1JNtL8r7wPvH3FBjSDDgA4U8Ig9FBgpfSmbac36KOFnw0mUqLrKw6hy5e9Vmwt1A8tVeHtpmehNfAyJT3S1EYIww1uNfueKj+kg+lUWmEONWsDNgF4j+pxI6UVwvLuy96rc/V66fFEFkZxgN67rUvozhs6Ve763+X3q6hWlyZzELC1wOINDmdmw4bPUSrnNOZIcdmY59vIFMuUb3SjlRxgUwEmtTU7/gm+jnaelFmqQKfKlwgP6MUm2VGApqp8qXCBBZVIWZEtenwRyo4wMIFIQ8ivI39eZRr1qls9KzEaZer4qfAjOgVgYepTV6UtnpExci0ImfukmA+vs/8A27Ugjyo+M/uknl4P+3akgzeBHghJKjdrej9EkaodJAwNs8oGJ4Wz1BxJqy1YYHCnrCAMpGTgR1yXU9jtksD9H2j6RaOCtBdWNl4Y8HGbhuhprV0rwRXUMqLCbZLPjW0HD/lO+OzWtkKbPf4xBHEaXOBypUNAOo3iQ0DWTuJFugOyN1gkcYQO2ijmEF0b250cw4GlcCRUVO9GWuxRRs4F1oINQX9qd3V2jWGru8DnVA75zwe5CFg0fA5zWiYue44NED7xO5rSXHXhnin7hai7TPZeLQQW2eyx4UNITISdZ7YSMqaiRTNZlgfKWPjY+RzDWV0bC4MwABc5rcAAABU4YUWy/Q9lhcBabTWoB4GJhvAg5SOBc2OmfFvOzBulU2q1QvaI22gRRXqiKOBwaSNbqkukcB3zyTvRcfuhkWieKJtS287wKAUOVHGmHJms99qdJxpDTNrWAUaKtOIG0DX/ABBaT7HATV0xqKgDgHU5Rxszgq57BDeaPpBo2o+odie+OeOPqCmYyexbXPRvLcWkg7sEUNIu75odyih6W0Ro0TB9oPmHfFL9mQfafyH/ABVIAmRh8Jp/EPcVAOWj+zYPtP5DvinGj4PtP5DvikYBsh2qRnO1HHR0H2k+Yd8VeyKNooLTd3izkOPK6tVNkXLQUbXjF1Wja7D1kVUH20jOV7hsreH9eCLdo+znE2kk7TE4+9VusMA/4n8h3xSkgtprLpsBrmOZxXCgNThxmuqQ2gPc0wpnXPFVTWgA4saNYIc6hG6pKt+hWf7T+Q74q2KyWcChtJLfIuqN4xVWQt0G20t8F3M//wCid87SMA6u8gj0NGKOdYIB/wAVXkhcfU5QFjg+0nzDvilqHug+ET8J1qjPodn+0/ku+KcWKD7T+Q7+5TpWwYdypX0aLHB9q/Jd8U30KD7T+S74o0ewhckHf4Rn0Oz/AGn8l3xS+hWf7T+S74o0WwdE15HfRIPtP5LvinFkg+0fkO9xS0NggdnoKXCbR0o36FZ/tP5LvikLHB9pPmXf3IME13MtCMn6JJn9fBr/AOVa1D6FB9pPmXf3LpnaP0c3RDy21X7YZGOEXc1uyPj7gtrTgpHnuswDuRotuO4Qp1Gu4deZJI2g5+IbQZ9d29G6JYBK52ZjZPKAcQXRROkZeGsXmtJGRokkt52i9AnsPdFznOdQkk1JJJryk4nnK6LTjDYY4oYHOH0qASSyH6w5G40gAMj3NAJ1k0FHSV4fraVc5A7iV159dyi2QktG3PnJ+ASSWZrIMXY96C4coaSCecBD2tgDwNhpXXgQMacqSSBTTxgNGGQyqabNRxVUMLXAkjHDb8UkkgokwrgM9nKrHMGAp1wTpIoiLWClVMsA9PoSSWaw7hUpg3rzpJK03tG4pCEb9qSSC0d0Yy67fWnLMOb3FJJJRmsqEnsokkkDA5ddifUkkiiHDc0kkkAxcpNf16EySQJ2amG9edJJBq3GiYylJJOJqV9JJJS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79" name="AutoShape 19" descr="data:image/jpeg;base64,/9j/4AAQSkZJRgABAQAAAQABAAD/2wCEAAkGBhQSERUUExQWFRQVGBcYGBQYGCAYGBcdHBgYGBwdGB0XHCgeGBkjHBwYHy8gIycpLCwsGB4xNTAqNSYsLCkBCQoKDgwOGg8PGikkHCQsLCwsLCwsLCwsLCwsLCwsLCwsLCwsLCwsLCwsLCwsLCwpLCwsLCwsLCwsLCwsKSwsKf/AABEIAMQBAQMBIgACEQEDEQH/xAAbAAABBQEBAAAAAAAAAAAAAAAEAAECAwUGB//EAE4QAAEDAQQEBg4HBwIFBQAAAAEAAgMRBBIhMQVBUWETInGBkfAGIzJCUlNzk6GxssHR0xQzVHKSo+EVJGKCotLxB0NEY4OzwiU01OLy/8QAGAEAAwEBAAAAAAAAAAAAAAAAAAECAwT/xAAjEQEBAAICAgIDAQEBAAAAAAAAAQIREjEDIUFREzJhIoEE/9oADAMBAAIRAxEAPwAXQmhrJJYp5pp3RzRuIZGC3jcS8ziuoXFxDxQOFbpyosngIPGy+Zb89KD/ANvL5SH2bSgyFksWIIPGy+Zb89SEEHjZfMt+ehQ1OAkYz6PB42XzLfnpGzweNl8y356GupyEAQYIPGy+Yb89LgYPGyeZb89UUUGOrl1ph66pAYIofGy+Zb89P9Hg8bJ5lvz0M1tU4Z6kARwMHjZfMt+em4CDxknmW/PVAYlRBr+Ah8ZJ5lvz1Jtnh8bL5lvz0LTBTaEgvNnh8ZL5lvz030eHxsvmW/PVICqhkDhUbSDuINCgxRgg8ZJ5lvz03AweNk8y356oc1NRGwJ4GHxknmW8nj0uBh8bL5lvz0OQmLUtgTwEPjJfMt+elwEPjZfMt+ehfcmRsCxBD42XzDfnpzBD42XzLfnoCW0hp2uoSG7aUHIMSOlW1r13IAkwQ+Nl8y356Qhg8bL5hvz0NRMQjZiRDB42XzLfnpCGDxsnmW/PQoCatPSgCjFAP92XzDfnqBhh8bL5lvz0CbReALRUG6anDA09ND/kYq1w96AIMMHjZfMt/wDkLYfoWx/s507bQ42gOA4Iljc5CBVgvOHEDnd3jdruXOkIpjf3Z/lYfYtCITPqUlK716lOkY+zj93l8pD7FoQ11Hwt/d5PKQ+zaELdVoVhikGqwNT0QCIVT3itKiudN27aOREEdfSgLdPERRz2U2FwqOTGoO8JhWbRdfdORqWndrHK0+gjYVRBbqMOs3nNaDt4R9OYDE7gU2i7D9KnbCJgWir7wxey7s1OrUNx21NaIvsk0M2GFk8RF1r3R0cK5l1HksAvElrtQ7oYquKdrYXtazE7BU5kmvS450GOKKbj+v6rD0bao63i5z35XrjzTc2jaNG4c9VuQPBGFecFvocAVFUSY9elW8GoliRqk6dzCmQCJ69KA0Zk/wArJ7SLWNFpLgy9tK8d52ZlAbV5M6QLIOmv4VH9tfwo0bZMijfWT+2P4fSmOl/4fSjQa19R4RZf7X/h69KY6X/h69KNGvtbu2N+5IPYy2E5chJWg2TDoWBPpIFwNCCA4YfxUrz4U50QNLYDi7Ouadnoo2byeqxf2v8Aw9elSGmj4KnRthrUxZgdeayRpw+D16U/7dd4I686Wqa6xt7RHuZGaahgDVx1u10//S0HMWZo97nRtDW9rYGipwyIxw7p3NvwW06PHpRaJAxYiGM/d3+Vh/7doTFiJYz93k8rF7E6UoZHB9apIrg96SNjQyFv7vJ5SH2bQhwjIPqJPKQ+zaEMtGZg1Sazl5kgU7WoBPOxCW14bmMTk0CrjyD34Aa6I9VyR1PXZrQHNSWmaKRkrCGPBIYwAGtRxr9RxhdrUZYjlRGntKTTFrHyMMbSD2kOYGucMzfFSQSRraK7SUc6x3nlx1YNG4ZnnOPIG7CoQWAVfUAgl1QciDTD0q+XotK7EJGCjhfHhDBw5WnPlbjuWvDiARlmqbFAWChxpkdo1E79R3gnWiws1GHXrVNcU6KJCRo3VIAJk9/akaLmjYK9CwLPYGvMhIx4R4zO3DWt5zuRZujRhJ5WT1hOdEFdoxg730n4qLbBH4PpPxWjPlzIYDFP4CI0O27eu4VpWpzz27AonRrKdz6T8VucB+612SD0tcEHcwSvo4zxoxng+kpv2czwR6fitAsTEdSls2LabA0SMF0YtkNBXEi7TXhr5qo0aNZQcUZDbsTWodtZkasly19xgdnKj2t4ox1D1J2+inYA6NZ4IT/s5ngtWhweCcxpbPTOGj2eAFOPRrPBbzhHsh3K6GPEY05ktnpm6PbWzRnuqRsOxowB/md00PgrYdEs3RkdbLHmaRsxODRgBh4R3+kZLadHnylTlTgQxIhsX7u/ykXsTqzgkQyDtD/KRezMplPTF4Hr1CSN4AdQklsaRhHaJPKQ+xOhaIuEdok8pD7M6HAXSxNRSDUwKkDyBATI6+hMQmLhUiuIpUawDWnT7kx69CAaCFrnvqAbrcNxDS+o2GtDzBIDd15lGz2lrL5dXjX2gAEkkR3AAG1JNQdW1ZsnZNA00JdtrcOumOaeromuz3KQWbZuyCBxAD6EmgvAtqdlSKV50a+dozIGQxO3D3qdGne69KiSk56pdKkad7BK/vQ7pVEyo0NrjN16Vn6Pf9Zl9a/3K8yIGxSYyeUf7lU6IY53X0oaV2NdiIawuIDRUnIDEre0V2NVD+FZUuaQ2h7gkEB2GBIJBplhvTk2SwyNbZnMPfMaRyi6fcrNAaHvODntDmnEMNRUb6Zfqh9N6PljY2803aBt8dzWmvZXeui0ZJi2mwK+MuQ3ZHN6c0I+yubexa/uXjXSlQdjsR04bsgy01r0H/UFgNnhGvhD7DviFwZsu8rDKSVpPcZ1qfWWPXxZRQYVwbgTqCNZM2gxGQ2bEBpCxkyRta51S2TVTIN9B1lMNCYDthy2bhvTutCb20+FbtCk2Zu0dIWX+xf+Y7o/VTGgx4x3XnUeja0U7fCHSFfFaGVHbAMc6hYrdBDw3q6zdjoc4C9JiQMkvRrdGFv0aNpILhGwUcQLpoBRrcy4cn8y6AsxWFoTRzfozJODq5zGkveciadwMabq05SukLMedTl2eKoR9elERxdpd5SP2JU3BotkfaX+Uj9mVRs2Zc64J0Ths9KdSbEhb2iTH/ci9mdDDBFQN7RJ5SH2Z0LRdrnOFVM0FzcK4P3UxZliFYFXPHUgUr3VRWng/rszzRAqioHPphg3MAeFsAB5VMyg60BLY+MQC9tLuBdXOu87FSbI7w39KKIMbJ2xm51o9MErvU70LipmcVv3B63Lu9A2VgkcZWuk7VMW1eWhrhDJiboq5tKg0xAxFTgjYINGhjWyWJ73AUJZaZQ3M0oHitc66t51XM5MdFcLa4aWzkWWB+F2/I3MVqDGcs6YjHLNdJaZBeJ/jZjhtbn8Vp2+LR74hGyyztDbxb+85F1KnjRurk3Dcubn0WK1o41c0Vw13QcwpuUpzGxqiYbR08qiZRtHSFmO0Y3YfR8FS7R439eZTDa3CimY6UjONo6Vj/QBvUho8b0yaRmG0dKDskmL/KO9yq/Zjdh9HwTWWxVvCrsHEAVypT9UxptaL0sIXFxFaildmNevIugsHZa0uz68640WDe7p38il+zt7un9E5nqaHF6RpLsuiNnfGS0uexzQK7szspnyga1k6A02wFrXOAIwxIA3ehcg3ReBxd0/opDRe93SpmertWnd9mmm2SOhYx7XBgLnEOBFXEADA50bX+ZcwbUPCWWdFDa7p/RUvsI8J3Sos3dnvQ60Sgyx6wGyjYMQ2lSNXTzo5rxQcg9S5rgKPZm4G9gThgAeua0myOwTuPoS+2u3FQktIbIxlCS7XXLCo9XpCazE0HXXyqGmIiGiRuBBAJ2AkAEbwSOlZfOjvqbHxsRNmZxh3WBGX6rC7HdOmVz2SjFrahzBiSXNaAW1pr1Eci6SzR8ZvdZjXToxCMpcezxsy6Zmh4f3SI3R9W3jONdXejGnSFv0FVi6IhpZIjdaO1t4zjU81Rh0rfuKcu1Yo3USxnaXffj9mRQDUVH9U778fsyqDZ3BpIq5yJKTc3CwcBJ9+L2Z9qHuouEDgJPKQ+zOhhRdjDRBoUJoqubhXus/5cqA4q5o68yrtNKt7k0vYOyyHLils9KWWfjvq2mDczXW/ep/RxVUutQY51GZhtQ3LvqHHn6ApM0q3Wx3SPioytXjIP0fZeMTTvJR0xSBRbYNylYtMxVxZJg1+V3IMcT32dK03oqPsgsozjtHNwfvescsstNJIpj0cNiGtWjhibtaOixrQirmdIx28y1m9k1k8Xafyv70FaOyGyuMl+Oel6K4W8EXUHBnjVdgb4dl3tNdVEuR3SE+gZWj6mY8kdT0VBHXBZlo0PaB3NlmIrricPUTVdrN/q+wjiwO52t90qxrb/qPfcHcG9tMKNwBxBx7bnlzV2rsxz8cnTC45VzjdGyinCQTMFTedwRoBTA1J251AAGNVQHNqQa4YaiMN7SQeVGTdlLnX+PPR/e36AYk0HbMqEinJsCybZbWvcXAOZUCoFMTrcauzccTvTyuN69FqwWWt6nrtQ1mtDGl4dUUeTWjiMhsB39CDdONr/R8Vd2OW0NmkriKPwJpTi1rnu9ORyLxx2Vo0WuMd96HfBTFsi8Mer3Im0abY2ONjpGRkti7YWl5rwYJvHg3tzqDUXschisi12hjb3/qHCVPcNY/fiHXA26P4aDLDJX+Irlq6aLbdH4belTgtDXm6xwc41NAcTQY69SxbEGPrekBN7MyY0uk4C9Qk0oK6zTWjdAsu2yEE8UuuEFwPdNfHiRhmUr49Dk1DZH+A7oQ79HSHJjqdd66/SWjqtF17Q0VLqHjEAV4pBqDyZ5K1kAAGLchQBw95TmAtebOIfKwNFcHnYMs+Ra8FlrSmwLG027gbSWhrTcdIBU96aFu3vaK+HsgcABdBw27qbVGUvweNjp4oaBPbLHwkTow66SBRxFcQQ7Ea8qLAZ2UvOAirTZU9NCrW9kkuqFwrrDSsuGS+UH6G0OLO+RzXuLiGNqQ3W5pwptocBq1mi24Bxm8UkXhrpsXK2a3zl14RvJ3jACurDCuROdFrWS02guHaoxiO7JpzgGqWUvyMdTpLQ4AscZpGKxNxPdH0Ch5yuhJxK5nQ8hFljumAMuDA/W0rtGBf6F05d61OfasekgOvSiWDtTtz2ezIhbyJY7tTvvs9mVRDUV3er4J1XU9f8pkjYsNOAk8pF7M6DMgV87nMsdokaK3HQuOGQ7c2u8AuBO6qxexkz257w18cbY23nuIxAGzaV1fG6w+dNEy1Q8pqW4Dvu6xGQ9K2NF2Kwl92W1yuNK4ERtqHBpFQK1xB5K7Fpyz6JjFQwyka3SPd6zRR+STqK4uNd3TsM2t7lp2v/TpUDE85Rv/AAk+5dDatM6Nma5os5jdjRzXHdTPnXKSxEE0cSNRBKqW5D1GlY7LJePa5O4kHcOzMbwBlmTQcpUW6MnOVnn808/+KEspdePGd3MnfHwHb9qHL3+G/wDEfii4Za+D5xrDRNo+zT+Zf/ahptGTkuAs8pLSyo4F5Le5dQ8Xi8Ug46jXWgTK/wAY/wDG4e9DvtEgrSV4qWk0e4E4gY0djgAMdlEp47/CucaTtGzDOGUf9N/9qHkhcM2PHKx3wQb7TL4yTzjv7lQ97zm555XH4pzC/wAHODHNNO5PQfgq3c/QUCQ7aekpXTtPSrmKeQu8NyrsU5YZLtOOS01aHYcUml4G6a6xjnihiDtPSUVZyaNF51ONk4jv37Cq/WFPdHv07KQQSwghoNYo8mgAd5jgNeaZulX0cKRAOpWkTG5U8Fo2BUXf4n/jO/eqyDXunfiPxU86riKbas+LHxqV4v6qErqvD+K0gh3FFBUOvVxJxqqJmYHF2vvj8VMDLE6tZ2cqOdHFoT9ksxDquFH0rhqGoY5H3lVydk85vYt41NWQFMBjkfeUC55rSp/EdvKpV3n8R+KfMuDP0vanzSmR+LnHZgKCgAwywVD43HGjjvofgtdzyKYnNvfHwhvUW2Y6ieRVM03B0H+mVpEbpw9wjBayl/i1Ic7K9SuBXeDS0Xj4/wAbfivK2WJ209JV8ejHHWek/FK5nMXp7dLw+Oi/E34rF0hpCN09b8ZHF4xNW5CuWGC5ezaFFcSTuqVqWGxNYQbrcwKuqaY7Csc8+U00xx1VeiZqWRjLzA7g6FhFHVxwxdnzbF0rnYnnXKaJkH0OPjMrweTm8bXkSRjvXUSnGm9Z5dqnSy91zRLD2p258fsyIO8iGO7U7ykfsSqYaN47/T8UyHu8qSk0dDQB7JI3YNlLYj/1I7QwdDiDzLybR1ofC6RtSCBdd00PpXp8EpbC9wzEkJ6BMfcuH7MLO2PSFoA7mTtjeR3G967PH7mqwz+2VHK68TjtB3VoT0gjmUn2sp7JpC7G6O63F16/dF7KhFcy3CtNuWuojz151ekbbGitHSvBmaKxtNH1IHJTG8TnqoMMccLrDN2ws3Ejm/RZMFqIbStBnn18I9JR/Y+wzWmrQbrWm8dlRQdJphy7Er69059RsxR0J+672XKkxLYdo+mO4jpwUTopR+SaXwrGMaEtTCBhtblngQuhOiCq5NEHej8mI4Vh2mPjHlQ7mrd/Zhdnu65qqTQxR+TEcKxCxMWLVdokqDtGFP8AJiXCsssUonAXcfCAxpU33YDajnaPKBdEA8A96XU3G+fSi5Sw5LKuvdelVuOXP60r3vUHOy661C1s5wPOkNXN6gq5jgef3qWzkHqCAi53GHKPWruvrQzjxhyj1q4OTpQznirRhUubhrweF1Gj+Dl0bHLcF+AFjrvFLhHMC6tMC50cj3E0r2sY5rlHNFWmmNW0PK4VRnYnMX2S2w1xjInbtoKxy83BF9eVaYzcqeWspa6qfRnB3RUEPaHAjWDUU5QRQphEp2a1cLZon62ksdTka6nMb6cDLLHBc+XbazVsQZn7vQioHAEVwNc6VKHLMQedXQTUp7sXKSZuh5P3OMXqdrAo5tK50DThX0roZX8Y8pHX/C5zRMtLHGQSO1NwIwPIQB6SeRb7zijLsselpf8AFFRntL/KM9mVZ7nokSdpd5SP2JVJ1G4kqOH69QkpCELe0yffi9mZcN2ZaPnltLZGxuuOEULX4Br3siaXAE0FaLuYh2l/34vZnVAaHs4N4q2ocMMWuu3bzCe5dTI6iAdS6PHlJfaMsdzTzcdjlqb3TAyvhyMaP6no2w9ib3uF+UAHPg2PmI9DWf1rsOxKyxs+ksdE4yt7iW6SRyupQ1wzxGRxWfa+yCYMLJZowK4AEPfrzEYNOcjWtJfLlf8AMZ8cJ3VOjuxWBoF+Nz3azNMGNH8sIJ6XFdBG5sbKRiz0afq2PIxy8GhJ241w3Lg7VpepwLjy4ejErOOknNeCHAb6A+sJXw539qqeTGdR6zG9ksBew0ILA5p7ppMjBQ7cDgRnzEC2226zQkiSdgcM2g3nA7C1gJGWteVxdkstJbryDIwtd3NDkQRdAuuBGzIkVxWMbUdqzn/mvzTvnnxHqVq7NrO3uGvfvdSNv/k7paFnxdmcZd20vDNkDGXvxT3vUF56Z96tihe/uWnlOA9K2ngwiL5cq9S7DnOtML3PNQ2S6xxpUi41xBugDAu2a6altS6KC4rsS01JZYHRmNsgvXgWuILcADeJacMBTLXnqNj/ANTWXw2SEtbXF7H3qfylor0ri8nizuV4z06cc8ZJyrel0UMqoeTRgR9ntrJYw+Nwc04Ag4YZjHEHcQCmkI64rn3W2ox5rABzLkrfEeHcAMAXD+orpNN9k0UJLcXv8FuFM+6Oo5YYnbRcbaNMXnSG43tjr2NSW/dOC7fFhnfbm8meM9LjG6uR1+tR4J2w9CANqOwKTpnDNtK8uK6OFZc4OljdQ4aildOHIs/6Vu9Km20N3hHCjnBV01GCsp16FS2OuRwS4Hl6UcRyWOGLfvN9oKXYNPwVtBkaRDK2SORxFG3Hg1xOFMsULJGQ9oqe+17AiI4zQYnIazsVT0m3boNEW0RxWhhIcRwcjAKi+6rWuuk66OeeQJTadIAoxxJzFDh6M1hCEnWekqyKwuOs9JUXGfLS52twaccMblQdXGrzilQnh0/tjcNza68MbwqCgbNokd9U860I4QBSg14DXylZXic2bRkwbZ2R3nNe1gaWkVB5K4jkqORbrnYk8vrXOaMwskZxB4NuNLwNeXFp6Odbzn4qcu1ReXhEtcOAf5SL2ZkAXomN/aHeUj9iZTDqm8NvoSUOH5OgJJBfFTgZPvxezMhmO1DrinZamcBLRzcJIamop3M6CFrb4TekaufcUXo2f2UttU1XFxMTaBrDJxQKUFGAEDLYCuRNmf3xA3AV9pehOkBacQdRps3b1y2lC2Opdlq2nk2rsw8+WfbDLxSdOfNkN8AmoIJx3Uw9IRbYgMgFANdeLni6aUDNbRWuOw7jj6FN84WlrORVJZATgQ0k0qcsfCply9RCPRbQ6jy4443CynMbxBU32hVvtinZ6jfdDo6JoIbaXuoMb8YA5S1rqdNd2tAv0q0HiQtpq4QukPQSGn8Kxn2k1rVMLRhTDky6NnJ0bEpj9i36ads0tLKKOdxfBaA1v4WgBA36JWWxzTGkcb3/AHWk9JAoFv2PsFluuknN0Na53BNN57qNLqVGDa0prOOSdzwwKY5ZDOwy2CFr5Jn8HDJ3Ot7y3AljThhi28cM86KGlOydzyRHJIGnUXNr0tY2nMuWNrJ6KDYBqA2BR4dZ3GcuWmst1rY1wr/kKHB7vf6kOydSbaFXO/SOEWkbj0JzMTQEkgCgxrQbBsCobOnE9c/16U+f8HBZQJNgLjgjdGRsd3RAzodp2bj11hStEgblgFW/pGvsmC6KNFTs/wAKXCyeB6/ggiS7HGmr49d6Vw7T0lLVVuCJXSFzSGdzXbrHXBTitT6CjARQbdiCewjGpwI1nLr6kmZDjbqV/VGqNxqstrx/tj0oiPSkg/2x6VjAb/SrGWcnb0qLiqZN06YkPeN6D8U50vIRS43Xhj8UDZLE0ULj6VqMYx4pgGjOlBe96yskaS7V2C0tEIjxY4Npudzajvz36luvONdpWSY2tD25VBc3LEd83YaOOGsB4AOC0Xytxo4UBONR8VORxfXClf16UVE793f5WL2Jistlqbqe38Q67UbFaW8A/jN+ti1jwJ96nRq+G61SVfDN2jpSS0bi7O0fRZsP92zav4LUgAwUyHQtGCIiyzeVs/sWvb1wQkdkccsttMP15l1cay5RFrNnX4pWu0G81xcS8ANZ/DvGu9vzx2gLtNEf6eskhbMbXDQgF7S9sXB/fMhOI5KbKroI9Ixss4fo0jgoiYHSNaGueYzi5zmgOrK0hwJO7crnjyx/1U3OX08wsnY7a5RxLNMRtuFrfxOAHpWzY/8ATe1OHbHwQ7nyXndELX+tdhonSXDl5tFoiY1js3SC85pcafWFoHFIyvHB2FRRW6V0THPddFMZbPsih4WRrxlS+WcW6b14BwGAycEv+E8p03o02eZ0d9sgwLZG9y9pFQRXnG4ghZ93eBz/AAXonZQyxXCzgZzLG910yyRRhta1aYyLwYTV101IoKEArmmaJY0iRj8gHGrLrWkipFHAVptyqMFW9T2nW6xoNHOdybTr5B/hHssTGjLHaQrZbW01JvP3sYKH+uvSFQdKxbHnmaOnErK8smuPDEbwrqd26g1Xjv1JNtL8r7wPvH3FBjSDDgA4U8Ig9FBgpfSmbac36KOFnw0mUqLrKw6hy5e9Vmwt1A8tVeHtpmehNfAyJT3S1EYIww1uNfueKj+kg+lUWmEONWsDNgF4j+pxI6UVwvLuy96rc/V66fFEFkZxgN67rUvozhs6Ve763+X3q6hWlyZzELC1wOINDmdmw4bPUSrnNOZIcdmY59vIFMuUb3SjlRxgUwEmtTU7/gm+jnaelFmqQKfKlwgP6MUm2VGApqp8qXCBBZVIWZEtenwRyo4wMIFIQ8ivI39eZRr1qls9KzEaZer4qfAjOgVgYepTV6UtnpExci0ImfukmA+vs/8A27Ugjyo+M/uknl4P+3akgzeBHghJKjdrej9EkaodJAwNs8oGJ4Wz1BxJqy1YYHCnrCAMpGTgR1yXU9jtksD9H2j6RaOCtBdWNl4Y8HGbhuhprV0rwRXUMqLCbZLPjW0HD/lO+OzWtkKbPf4xBHEaXOBypUNAOo3iQ0DWTuJFugOyN1gkcYQO2ijmEF0b250cw4GlcCRUVO9GWuxRRs4F1oINQX9qd3V2jWGru8DnVA75zwe5CFg0fA5zWiYue44NED7xO5rSXHXhnin7hai7TPZeLQQW2eyx4UNITISdZ7YSMqaiRTNZlgfKWPjY+RzDWV0bC4MwABc5rcAAABU4YUWy/Q9lhcBabTWoB4GJhvAg5SOBc2OmfFvOzBulU2q1QvaI22gRRXqiKOBwaSNbqkukcB3zyTvRcfuhkWieKJtS287wKAUOVHGmHJms99qdJxpDTNrWAUaKtOIG0DX/ABBaT7HATV0xqKgDgHU5Rxszgq57BDeaPpBo2o+odie+OeOPqCmYyexbXPRvLcWkg7sEUNIu75odyih6W0Ro0TB9oPmHfFL9mQfafyH/ABVIAmRh8Jp/EPcVAOWj+zYPtP5DvinGj4PtP5DvikYBsh2qRnO1HHR0H2k+Yd8VeyKNooLTd3izkOPK6tVNkXLQUbXjF1Wja7D1kVUH20jOV7hsreH9eCLdo+znE2kk7TE4+9VusMA/4n8h3xSkgtprLpsBrmOZxXCgNThxmuqQ2gPc0wpnXPFVTWgA4saNYIc6hG6pKt+hWf7T+Q74q2KyWcChtJLfIuqN4xVWQt0G20t8F3M//wCid87SMA6u8gj0NGKOdYIB/wAVXkhcfU5QFjg+0nzDvilqHug+ET8J1qjPodn+0/ku+KcWKD7T+Q7+5TpWwYdypX0aLHB9q/Jd8U30KD7T+S74o0ewhckHf4Rn0Oz/AGn8l3xS+hWf7T+S74o0WwdE15HfRIPtP5LvinFkg+0fkO9xS0NggdnoKXCbR0o36FZ/tP5LvikLHB9pPmXf3IME13MtCMn6JJn9fBr/AOVa1D6FB9pPmXf3LpnaP0c3RDy21X7YZGOEXc1uyPj7gtrTgpHnuswDuRotuO4Qp1Gu4deZJI2g5+IbQZ9d29G6JYBK52ZjZPKAcQXRROkZeGsXmtJGRokkt52i9AnsPdFznOdQkk1JJJryk4nnK6LTjDYY4oYHOH0qASSyH6w5G40gAMj3NAJ1k0FHSV4fraVc5A7iV159dyi2QktG3PnJ+ASSWZrIMXY96C4coaSCecBD2tgDwNhpXXgQMacqSSBTTxgNGGQyqabNRxVUMLXAkjHDb8UkkgokwrgM9nKrHMGAp1wTpIoiLWClVMsA9PoSSWaw7hUpg3rzpJK03tG4pCEb9qSSC0d0Yy67fWnLMOb3FJJJRmsqEnsokkkDA5ddifUkkiiHDc0kkkAxcpNf16EySQJ2amG9edJJBq3GiYylJJOJqV9JJJS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5381" name="Picture 21" descr="http://modernfindings.com/wp-content/uploads/2010/07/string_shelf_0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1" y="1643050"/>
            <a:ext cx="3209369" cy="2452875"/>
          </a:xfrm>
          <a:prstGeom prst="rect">
            <a:avLst/>
          </a:prstGeom>
          <a:noFill/>
        </p:spPr>
      </p:pic>
      <p:pic>
        <p:nvPicPr>
          <p:cNvPr id="15383" name="Picture 23" descr="http://t1.gstatic.com/images?q=tbn:ANd9GcSg0joSo5juQqfgXgENCycS_CUjF5-s8ICjQmfbu6n3jBiYralV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643182"/>
            <a:ext cx="2466975" cy="1847851"/>
          </a:xfrm>
          <a:prstGeom prst="rect">
            <a:avLst/>
          </a:prstGeom>
          <a:noFill/>
        </p:spPr>
      </p:pic>
      <p:pic>
        <p:nvPicPr>
          <p:cNvPr id="15" name="Picture 14" descr="wallpaper wow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57554" y="1500174"/>
            <a:ext cx="2706371" cy="12858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18</Words>
  <Application>Microsoft Office PowerPoint</Application>
  <PresentationFormat>On-screen Show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Wright Robinson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Student</dc:creator>
  <cp:lastModifiedBy>Student</cp:lastModifiedBy>
  <cp:revision>42</cp:revision>
  <dcterms:created xsi:type="dcterms:W3CDTF">2012-08-11T12:36:37Z</dcterms:created>
  <dcterms:modified xsi:type="dcterms:W3CDTF">2012-08-22T16:50:31Z</dcterms:modified>
</cp:coreProperties>
</file>